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132"/>
  </p:notesMasterIdLst>
  <p:handoutMasterIdLst>
    <p:handoutMasterId r:id="rId133"/>
  </p:handoutMasterIdLst>
  <p:sldIdLst>
    <p:sldId id="358" r:id="rId2"/>
    <p:sldId id="341" r:id="rId3"/>
    <p:sldId id="874" r:id="rId4"/>
    <p:sldId id="516" r:id="rId5"/>
    <p:sldId id="847" r:id="rId6"/>
    <p:sldId id="854" r:id="rId7"/>
    <p:sldId id="728" r:id="rId8"/>
    <p:sldId id="858" r:id="rId9"/>
    <p:sldId id="730" r:id="rId10"/>
    <p:sldId id="855" r:id="rId11"/>
    <p:sldId id="731" r:id="rId12"/>
    <p:sldId id="732" r:id="rId13"/>
    <p:sldId id="733" r:id="rId14"/>
    <p:sldId id="859" r:id="rId15"/>
    <p:sldId id="734" r:id="rId16"/>
    <p:sldId id="735" r:id="rId17"/>
    <p:sldId id="736" r:id="rId18"/>
    <p:sldId id="737" r:id="rId19"/>
    <p:sldId id="738" r:id="rId20"/>
    <p:sldId id="739" r:id="rId21"/>
    <p:sldId id="746" r:id="rId22"/>
    <p:sldId id="747" r:id="rId23"/>
    <p:sldId id="748" r:id="rId24"/>
    <p:sldId id="749" r:id="rId25"/>
    <p:sldId id="860" r:id="rId26"/>
    <p:sldId id="750" r:id="rId27"/>
    <p:sldId id="740" r:id="rId28"/>
    <p:sldId id="741" r:id="rId29"/>
    <p:sldId id="742" r:id="rId30"/>
    <p:sldId id="743" r:id="rId31"/>
    <p:sldId id="744" r:id="rId32"/>
    <p:sldId id="745" r:id="rId33"/>
    <p:sldId id="658" r:id="rId34"/>
    <p:sldId id="751" r:id="rId35"/>
    <p:sldId id="752" r:id="rId36"/>
    <p:sldId id="753" r:id="rId37"/>
    <p:sldId id="754" r:id="rId38"/>
    <p:sldId id="755" r:id="rId39"/>
    <p:sldId id="756" r:id="rId40"/>
    <p:sldId id="757" r:id="rId41"/>
    <p:sldId id="861" r:id="rId42"/>
    <p:sldId id="665" r:id="rId43"/>
    <p:sldId id="758" r:id="rId44"/>
    <p:sldId id="759" r:id="rId45"/>
    <p:sldId id="760" r:id="rId46"/>
    <p:sldId id="761" r:id="rId47"/>
    <p:sldId id="762" r:id="rId48"/>
    <p:sldId id="763" r:id="rId49"/>
    <p:sldId id="764" r:id="rId50"/>
    <p:sldId id="765" r:id="rId51"/>
    <p:sldId id="766" r:id="rId52"/>
    <p:sldId id="767" r:id="rId53"/>
    <p:sldId id="768" r:id="rId54"/>
    <p:sldId id="769" r:id="rId55"/>
    <p:sldId id="770" r:id="rId56"/>
    <p:sldId id="771" r:id="rId57"/>
    <p:sldId id="772" r:id="rId58"/>
    <p:sldId id="863" r:id="rId59"/>
    <p:sldId id="864" r:id="rId60"/>
    <p:sldId id="862" r:id="rId61"/>
    <p:sldId id="774" r:id="rId62"/>
    <p:sldId id="773" r:id="rId63"/>
    <p:sldId id="775" r:id="rId64"/>
    <p:sldId id="776" r:id="rId65"/>
    <p:sldId id="777" r:id="rId66"/>
    <p:sldId id="778" r:id="rId67"/>
    <p:sldId id="779" r:id="rId68"/>
    <p:sldId id="780" r:id="rId69"/>
    <p:sldId id="673" r:id="rId70"/>
    <p:sldId id="580" r:id="rId71"/>
    <p:sldId id="685" r:id="rId72"/>
    <p:sldId id="781" r:id="rId73"/>
    <p:sldId id="782" r:id="rId74"/>
    <p:sldId id="783" r:id="rId75"/>
    <p:sldId id="784" r:id="rId76"/>
    <p:sldId id="785" r:id="rId77"/>
    <p:sldId id="786" r:id="rId78"/>
    <p:sldId id="865" r:id="rId79"/>
    <p:sldId id="866" r:id="rId80"/>
    <p:sldId id="788" r:id="rId81"/>
    <p:sldId id="787" r:id="rId82"/>
    <p:sldId id="789" r:id="rId83"/>
    <p:sldId id="790" r:id="rId84"/>
    <p:sldId id="791" r:id="rId85"/>
    <p:sldId id="792" r:id="rId86"/>
    <p:sldId id="793" r:id="rId87"/>
    <p:sldId id="794" r:id="rId88"/>
    <p:sldId id="795" r:id="rId89"/>
    <p:sldId id="796" r:id="rId90"/>
    <p:sldId id="797" r:id="rId91"/>
    <p:sldId id="798" r:id="rId92"/>
    <p:sldId id="799" r:id="rId93"/>
    <p:sldId id="800" r:id="rId94"/>
    <p:sldId id="801" r:id="rId95"/>
    <p:sldId id="581" r:id="rId96"/>
    <p:sldId id="700" r:id="rId97"/>
    <p:sldId id="702" r:id="rId98"/>
    <p:sldId id="808" r:id="rId99"/>
    <p:sldId id="807" r:id="rId100"/>
    <p:sldId id="809" r:id="rId101"/>
    <p:sldId id="810" r:id="rId102"/>
    <p:sldId id="811" r:id="rId103"/>
    <p:sldId id="812" r:id="rId104"/>
    <p:sldId id="813" r:id="rId105"/>
    <p:sldId id="867" r:id="rId106"/>
    <p:sldId id="814" r:id="rId107"/>
    <p:sldId id="816" r:id="rId108"/>
    <p:sldId id="817" r:id="rId109"/>
    <p:sldId id="815" r:id="rId110"/>
    <p:sldId id="856" r:id="rId111"/>
    <p:sldId id="819" r:id="rId112"/>
    <p:sldId id="820" r:id="rId113"/>
    <p:sldId id="868" r:id="rId114"/>
    <p:sldId id="821" r:id="rId115"/>
    <p:sldId id="822" r:id="rId116"/>
    <p:sldId id="823" r:id="rId117"/>
    <p:sldId id="824" r:id="rId118"/>
    <p:sldId id="825" r:id="rId119"/>
    <p:sldId id="826" r:id="rId120"/>
    <p:sldId id="869" r:id="rId121"/>
    <p:sldId id="870" r:id="rId122"/>
    <p:sldId id="871" r:id="rId123"/>
    <p:sldId id="872" r:id="rId124"/>
    <p:sldId id="873" r:id="rId125"/>
    <p:sldId id="549" r:id="rId126"/>
    <p:sldId id="827" r:id="rId127"/>
    <p:sldId id="711" r:id="rId128"/>
    <p:sldId id="727" r:id="rId129"/>
    <p:sldId id="828" r:id="rId130"/>
    <p:sldId id="829" r:id="rId131"/>
  </p:sldIdLst>
  <p:sldSz cx="9144000" cy="6858000" type="screen4x3"/>
  <p:notesSz cx="6858000" cy="9144000"/>
  <p:custShowLst>
    <p:custShow name="Diaprojekcija po meri 1" id="0">
      <p:sldLst>
        <p:sld r:id="rId3"/>
      </p:sldLst>
    </p:custShow>
  </p:custShowLst>
  <p:defaultTextStyle>
    <a:lvl1pPr marL="0" algn="l" rtl="0" latinLnBrk="0">
      <a:defRPr lang="sl-SI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sl-SI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sl-SI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sl-SI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sl-SI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sl-SI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sl-SI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sl-SI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sl-SI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521415D9-36F7-43E2-AB2F-B90AF26B5E84}">
      <p14:sectionLst xmlns:p14="http://schemas.microsoft.com/office/powerpoint/2010/main">
        <p14:section name="Privzeti razdelek" id="{B4EB7FFA-3DCD-44CB-9E1A-244945286369}">
          <p14:sldIdLst>
            <p14:sldId id="358"/>
            <p14:sldId id="341"/>
            <p14:sldId id="874"/>
            <p14:sldId id="516"/>
          </p14:sldIdLst>
        </p14:section>
        <p14:section name="Razdelek brez naslova" id="{0652BBFD-BE3D-4618-B6DC-99547031C933}">
          <p14:sldIdLst>
            <p14:sldId id="847"/>
            <p14:sldId id="854"/>
            <p14:sldId id="728"/>
            <p14:sldId id="858"/>
            <p14:sldId id="730"/>
            <p14:sldId id="855"/>
            <p14:sldId id="731"/>
            <p14:sldId id="732"/>
            <p14:sldId id="733"/>
            <p14:sldId id="859"/>
            <p14:sldId id="734"/>
            <p14:sldId id="735"/>
            <p14:sldId id="736"/>
            <p14:sldId id="737"/>
            <p14:sldId id="738"/>
            <p14:sldId id="739"/>
            <p14:sldId id="746"/>
            <p14:sldId id="747"/>
            <p14:sldId id="748"/>
            <p14:sldId id="749"/>
            <p14:sldId id="860"/>
            <p14:sldId id="750"/>
            <p14:sldId id="740"/>
            <p14:sldId id="741"/>
            <p14:sldId id="742"/>
            <p14:sldId id="743"/>
            <p14:sldId id="744"/>
            <p14:sldId id="745"/>
            <p14:sldId id="658"/>
            <p14:sldId id="751"/>
            <p14:sldId id="752"/>
            <p14:sldId id="753"/>
            <p14:sldId id="754"/>
            <p14:sldId id="755"/>
            <p14:sldId id="756"/>
            <p14:sldId id="757"/>
            <p14:sldId id="861"/>
            <p14:sldId id="665"/>
            <p14:sldId id="758"/>
            <p14:sldId id="759"/>
            <p14:sldId id="760"/>
            <p14:sldId id="761"/>
            <p14:sldId id="762"/>
            <p14:sldId id="763"/>
            <p14:sldId id="764"/>
            <p14:sldId id="765"/>
            <p14:sldId id="766"/>
            <p14:sldId id="767"/>
            <p14:sldId id="768"/>
            <p14:sldId id="769"/>
            <p14:sldId id="770"/>
            <p14:sldId id="771"/>
            <p14:sldId id="772"/>
            <p14:sldId id="863"/>
            <p14:sldId id="864"/>
            <p14:sldId id="862"/>
            <p14:sldId id="774"/>
            <p14:sldId id="773"/>
            <p14:sldId id="775"/>
            <p14:sldId id="776"/>
            <p14:sldId id="777"/>
            <p14:sldId id="778"/>
            <p14:sldId id="779"/>
            <p14:sldId id="780"/>
            <p14:sldId id="673"/>
            <p14:sldId id="580"/>
            <p14:sldId id="685"/>
            <p14:sldId id="781"/>
            <p14:sldId id="782"/>
            <p14:sldId id="783"/>
            <p14:sldId id="784"/>
            <p14:sldId id="785"/>
            <p14:sldId id="786"/>
            <p14:sldId id="865"/>
            <p14:sldId id="866"/>
            <p14:sldId id="788"/>
            <p14:sldId id="787"/>
            <p14:sldId id="789"/>
            <p14:sldId id="790"/>
            <p14:sldId id="791"/>
            <p14:sldId id="792"/>
            <p14:sldId id="793"/>
            <p14:sldId id="794"/>
            <p14:sldId id="795"/>
            <p14:sldId id="796"/>
            <p14:sldId id="797"/>
            <p14:sldId id="798"/>
            <p14:sldId id="799"/>
            <p14:sldId id="800"/>
            <p14:sldId id="801"/>
            <p14:sldId id="581"/>
            <p14:sldId id="700"/>
            <p14:sldId id="702"/>
            <p14:sldId id="808"/>
            <p14:sldId id="807"/>
            <p14:sldId id="809"/>
            <p14:sldId id="810"/>
            <p14:sldId id="811"/>
            <p14:sldId id="812"/>
            <p14:sldId id="813"/>
            <p14:sldId id="867"/>
            <p14:sldId id="814"/>
            <p14:sldId id="816"/>
            <p14:sldId id="817"/>
            <p14:sldId id="815"/>
            <p14:sldId id="856"/>
            <p14:sldId id="819"/>
            <p14:sldId id="820"/>
            <p14:sldId id="868"/>
            <p14:sldId id="821"/>
            <p14:sldId id="822"/>
            <p14:sldId id="823"/>
            <p14:sldId id="824"/>
            <p14:sldId id="825"/>
            <p14:sldId id="826"/>
            <p14:sldId id="869"/>
            <p14:sldId id="870"/>
            <p14:sldId id="871"/>
            <p14:sldId id="872"/>
            <p14:sldId id="873"/>
            <p14:sldId id="549"/>
            <p14:sldId id="827"/>
            <p14:sldId id="711"/>
            <p14:sldId id="727"/>
            <p14:sldId id="828"/>
            <p14:sldId id="82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FF6600"/>
    <a:srgbClr val="FC84C9"/>
    <a:srgbClr val="FA1E9C"/>
    <a:srgbClr val="66FFFF"/>
    <a:srgbClr val="FD878F"/>
    <a:srgbClr val="FEFCF0"/>
    <a:srgbClr val="66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75" autoAdjust="0"/>
    <p:restoredTop sz="98084" autoAdjust="0"/>
  </p:normalViewPr>
  <p:slideViewPr>
    <p:cSldViewPr>
      <p:cViewPr varScale="1">
        <p:scale>
          <a:sx n="63" d="100"/>
          <a:sy n="63" d="100"/>
        </p:scale>
        <p:origin x="1348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sl-SI" sz="1200"/>
            </a:lvl1pPr>
            <a:extLst/>
          </a:lstStyle>
          <a:p>
            <a:r>
              <a:rPr lang="sl-SI"/>
              <a:t>PETKOVCI ŽE VEČ KOT 30 LET</a:t>
            </a:r>
            <a:endParaRPr lang="sl-SI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sl-SI" sz="1200"/>
            </a:lvl1pPr>
            <a:extLst/>
          </a:lstStyle>
          <a:p>
            <a:fld id="{E327C78B-85C5-454A-874A-8A71B0D34F51}" type="datetime1">
              <a:rPr lang="sl-SI" smtClean="0"/>
              <a:t>31. 10. 2023</a:t>
            </a:fld>
            <a:endParaRPr lang="sl-SI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sl-SI" sz="1200"/>
            </a:lvl1pPr>
            <a:extLst/>
          </a:lstStyle>
          <a:p>
            <a:endParaRPr lang="sl-SI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sl-SI" sz="1200"/>
            </a:lvl1pPr>
            <a:extLst/>
          </a:lstStyle>
          <a:p>
            <a:fld id="{B16A41B8-7DC3-4DB6-84E4-E105629EAA36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06075924"/>
      </p:ext>
    </p:extLst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sl-SI" sz="1200"/>
            </a:lvl1pPr>
            <a:extLst/>
          </a:lstStyle>
          <a:p>
            <a:r>
              <a:rPr lang="sl-SI"/>
              <a:t>PETKOVCI ŽE VEČ KOT 30 LET</a:t>
            </a:r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sl-SI" sz="1200"/>
            </a:lvl1pPr>
            <a:extLst/>
          </a:lstStyle>
          <a:p>
            <a:fld id="{30D5946A-60EC-4870-9CF3-BE390EA05EFB}" type="datetime1">
              <a:rPr lang="sl-SI" smtClean="0"/>
              <a:t>31. 10. 2023</a:t>
            </a:fld>
            <a:endParaRPr lang="sl-SI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sl-SI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sl-SI" sz="1200"/>
            </a:lvl1pPr>
            <a:extLst/>
          </a:lstStyle>
          <a:p>
            <a:endParaRPr lang="sl-SI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sl-SI" sz="1200"/>
            </a:lvl1pPr>
            <a:extLst/>
          </a:lstStyle>
          <a:p>
            <a:fld id="{9B26CD33-4337-4529-948A-94F6960B2374}" type="slidenum"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33584186"/>
      </p:ext>
    </p:extLst>
  </p:cSld>
  <p:clrMap bg1="lt1" tx1="dk1" bg2="lt2" tx2="dk2" accent1="accent1" accent2="accent2" accent3="accent3" accent4="accent4" accent5="accent5" accent6="accent6" hlink="hlink" folHlink="folHlink"/>
  <p:hf sldNum="0"/>
  <p:notesStyle>
    <a:lvl1pPr marL="0" algn="l" rtl="0" latinLnBrk="0">
      <a:defRPr lang="sl-SI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sl-SI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sl-SI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sl-SI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sl-SI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sl-SI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sl-SI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sl-SI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sl-SI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5" name="Ograda datum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45B58983-A046-42C6-8630-22EB0E34398A}" type="datetime1">
              <a:rPr lang="sl-SI" smtClean="0"/>
              <a:t>31. 10. 2023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glave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sl-SI"/>
              <a:t>PETKOVCI ŽE VEČ KOT 30 LET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5" name="Ograda datum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45B58983-A046-42C6-8630-22EB0E34398A}" type="datetime1">
              <a:rPr lang="sl-SI" smtClean="0"/>
              <a:t>31. 10. 2023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glave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sl-SI"/>
              <a:t>PETKOVCI ŽE VEČ KOT 30 LET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5" name="Ograda datum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FB83B605-53D6-473E-8381-7453D34B34D6}" type="datetime1">
              <a:rPr lang="sl-SI" smtClean="0"/>
              <a:t>31. 10. 2023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glave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sl-SI"/>
              <a:t>PETKOVCI ŽE VEČ KOT 30 LET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nica albu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 eaLnBrk="1" latinLnBrk="0" hangingPunct="1">
              <a:defRPr kumimoji="0" lang="sl-SI"/>
            </a:lvl1pPr>
            <a:extLst/>
          </a:lstStyle>
          <a:p>
            <a:r>
              <a:rPr kumimoji="0" lang="sl-SI"/>
              <a:t>Kliknite, če želite dodati naslov albuma s fotografijami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453736" y="5181600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sl-SI"/>
            </a:pPr>
            <a:endParaRPr kumimoji="0" lang="sl-SI" sz="3200" b="0" i="1" u="none" strike="noStrike" kern="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sl-SI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l-SI"/>
              <a:t>Kliknite, če želite dodati datum in druge podrobnosti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sl-SI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3F75D3F-6F25-441B-9E2F-12616D02B304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p:transition advTm="6000">
    <p:circle/>
    <p:sndAc>
      <p:endSnd/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rani na list ležeče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28600"/>
            <a:ext cx="402336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2F83A35-D746-47A8-BCE2-43A5F4D67F50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p:transition advTm="6000">
    <p:circle/>
    <p:sndAc>
      <p:endSnd/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rani na list meša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5709ED-9355-482A-A0E7-5CE5810C1E5A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p:transition advTm="6000">
    <p:circle/>
    <p:sndAc>
      <p:endSnd/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strani na list pokončno z nap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sl-SI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sl-SI" sz="1600" baseline="0"/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sl-SI" sz="1600" baseline="0"/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sl-SI" sz="1600" baseline="0"/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D500E691-0C82-4E13-AC01-076A8BFEF374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p:transition advTm="6000">
    <p:circle/>
    <p:sndAc>
      <p:endSnd/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strani na list ležeče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61722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sl-SI" sz="1600" baseline="0"/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524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sl-SI" sz="1600" baseline="0"/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61722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sl-SI" sz="1600" baseline="0"/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524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sl-SI" sz="1600" baseline="0"/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2D4C2102-8A9A-40BA-9ED0-3CB36E48F7A2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p:transition advTm="6000">
    <p:circle/>
    <p:sndAc>
      <p:endSnd/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strani na list pokončno z velikim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4495800"/>
            <a:ext cx="8763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sl-SI" sz="2400" baseline="0"/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2F08CBD3-5145-4F55-915C-6CD81850100A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p:transition advTm="6000">
    <p:circle/>
    <p:sndAc>
      <p:endSnd/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strani na list: 1 pokončno in 3 ležeč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262E461D-6C21-4AD7-B286-80B280BD6908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p:transition advTm="6000">
    <p:circle/>
    <p:sndAc>
      <p:endSnd/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strani na list: 3 ležeče in 2 pokon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6D97212-1B70-4C26-84F1-F817EDCF9A0D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p:transition advTm="6000">
    <p:circle/>
    <p:sndAc>
      <p:endSnd/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strani na list: 3 pokončno in 2 ležeč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188D3F20-E28B-4E5D-83B2-ABEA8E1A225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p:transition advTm="6000">
    <p:circle/>
    <p:sndAc>
      <p:endSnd/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vadr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sl-SI" sz="1800" i="0"/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1FED5F8-F6F2-410E-A937-7E849EE43959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p:transition advTm="6000">
    <p:circle/>
    <p:sndAc>
      <p:endSnd/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sta na stran v kvadratu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sl-SI" sz="1800" i="0"/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sl-SI" sz="1800" i="0"/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DBF89C2-B2DC-41A4-9FE1-10F7A3BAF272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p:transition advTm="6000">
    <p:circle/>
    <p:sndAc>
      <p:endSnd/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ežeče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6019800"/>
            <a:ext cx="74676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58A19A7-68AA-4B34-841B-1B1A81EC09C5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p:transition advTm="6000">
    <p:circle/>
    <p:sndAc>
      <p:endSnd/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sl-SI" sz="1800" i="0"/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9BF624AE-3BE3-481D-90C9-9BDD01DB698E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p:transition advTm="6000">
    <p:circle/>
    <p:sndAc>
      <p:endSnd/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eaLnBrk="1" latinLnBrk="0" hangingPunct="1"/>
            <a:r>
              <a:rPr lang="sl-SI"/>
              <a:t>Uredite slog naslova matrice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l-SI"/>
              <a:t>Uredite sloge besedila matrice</a:t>
            </a:r>
          </a:p>
          <a:p>
            <a:pPr lvl="1" eaLnBrk="1" latinLnBrk="0" hangingPunct="1"/>
            <a:r>
              <a:rPr lang="sl-SI"/>
              <a:t>Druga raven</a:t>
            </a:r>
          </a:p>
          <a:p>
            <a:pPr lvl="2" eaLnBrk="1" latinLnBrk="0" hangingPunct="1"/>
            <a:r>
              <a:rPr lang="sl-SI"/>
              <a:t>Tretja raven</a:t>
            </a:r>
          </a:p>
          <a:p>
            <a:pPr lvl="3" eaLnBrk="1" latinLnBrk="0" hangingPunct="1"/>
            <a:r>
              <a:rPr lang="sl-SI"/>
              <a:t>Četrta raven</a:t>
            </a:r>
          </a:p>
          <a:p>
            <a:pPr lvl="4" eaLnBrk="1" latinLnBrk="0" hangingPunct="1"/>
            <a:r>
              <a:rPr lang="sl-SI"/>
              <a:t>Peta raven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9BE00-3DF9-41CC-8E41-4F783D21C330}" type="datetime1">
              <a:rPr kumimoji="0" lang="sl-SI" smtClean="0"/>
              <a:t>31. 10. 2023</a:t>
            </a:fld>
            <a:endParaRPr kumimoji="0" lang="sl-SI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pPr/>
              <a:t>‹#›</a:t>
            </a:fld>
            <a:endParaRPr kumimoji="0" lang="sl-SI"/>
          </a:p>
        </p:txBody>
      </p:sp>
    </p:spTree>
  </p:cSld>
  <p:clrMapOvr>
    <a:masterClrMapping/>
  </p:clrMapOvr>
  <p:transition advTm="6000">
    <p:circle/>
    <p:sndAc>
      <p:endSnd/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6000">
    <p:circle/>
    <p:sndAc>
      <p:endSnd/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končno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p:transition advTm="6000">
    <p:circle/>
    <p:sndAc>
      <p:endSnd/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žeče (celozaslonski nač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sl-SI" i="0"/>
              <a:t>Kliknite ikono</a:t>
            </a:r>
            <a:r>
              <a:rPr kumimoji="0" lang="sl-SI" i="0" baseline="0"/>
              <a:t>, če želite dodati </a:t>
            </a:r>
            <a:r>
              <a:rPr kumimoji="0" lang="sl-SI" i="0"/>
              <a:t>celostransko sliko</a:t>
            </a:r>
            <a:endParaRPr kumimoji="0" lang="sl-SI" i="0" baseline="0"/>
          </a:p>
          <a:p>
            <a:pPr marL="0" marR="0" indent="0" algn="ctr">
              <a:buFontTx/>
              <a:buNone/>
            </a:pPr>
            <a:endParaRPr kumimoji="0" lang="sl-SI" i="0"/>
          </a:p>
          <a:p>
            <a:pPr algn="ctr">
              <a:buFontTx/>
              <a:buNone/>
            </a:pPr>
            <a:endParaRPr kumimoji="0" lang="sl-SI" i="0"/>
          </a:p>
          <a:p>
            <a:pPr algn="ctr">
              <a:buFontTx/>
              <a:buNone/>
            </a:pPr>
            <a:endParaRPr kumimoji="0" lang="sl-SI" i="0"/>
          </a:p>
        </p:txBody>
      </p:sp>
    </p:spTree>
  </p:cSld>
  <p:clrMapOvr>
    <a:masterClrMapping/>
  </p:clrMapOvr>
  <p:transition advTm="6000">
    <p:circle/>
    <p:sndAc>
      <p:endSnd/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dsek albu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 eaLnBrk="1" latinLnBrk="0" hangingPunct="1">
              <a:defRPr kumimoji="0" lang="sl-SI" baseline="0"/>
            </a:lvl1pPr>
            <a:extLst/>
          </a:lstStyle>
          <a:p>
            <a:r>
              <a:rPr kumimoji="0" lang="sl-SI"/>
              <a:t>Kliknite, če želite dodati naslov odseka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sl-SI" sz="1800"/>
            </a:lvl1pPr>
            <a:extLst/>
          </a:lstStyle>
          <a:p>
            <a:pPr lvl="0"/>
            <a:r>
              <a:rPr kumimoji="0" lang="sl-SI"/>
              <a:t>Kliknite, če želite dodati podnaslov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2B27C3EB-BFED-41E6-BDDE-D65959A20292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p:transition advTm="6000">
    <p:circle/>
    <p:sndAc>
      <p:endSnd/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 strani na list pokončno z nap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609600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9BDE396-11BD-4A2E-A064-28B5B3B8F1FD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p:transition advTm="6000">
    <p:circle/>
    <p:sndAc>
      <p:endSnd/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trani na list ležeče z nap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4F576B9-5AC4-44DB-88A1-AB019909E763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p:transition advTm="6000">
    <p:circle/>
    <p:sndAc>
      <p:endSnd/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trani na list mešano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1976" y="3352800"/>
            <a:ext cx="3773425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F645568-EAB3-4E92-9D07-07872DF4A62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p:transition advTm="6000">
    <p:circle/>
    <p:sndAc>
      <p:endSnd/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rani na list pokončno z nap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D7A6709-6FAB-464C-A89C-78DFA1937394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p:transition advTm="6000">
    <p:circle/>
    <p:sndAc>
      <p:endSnd/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DDEBCF"/>
            </a:gs>
            <a:gs pos="72000">
              <a:srgbClr val="9CB86E"/>
            </a:gs>
            <a:gs pos="100000">
              <a:srgbClr val="156B13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latinLnBrk="0" hangingPunct="1"/>
            <a:r>
              <a:rPr kumimoji="0" lang="sl-SI"/>
              <a:t>Uredite slog naslova matrice</a:t>
            </a:r>
            <a:endParaRPr kumimoji="0" lang="en-US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sl-SI"/>
              <a:t>Uredite sloge besedila matrice</a:t>
            </a:r>
          </a:p>
          <a:p>
            <a:pPr lvl="1" eaLnBrk="1" latinLnBrk="0" hangingPunct="1"/>
            <a:r>
              <a:rPr kumimoji="0" lang="sl-SI"/>
              <a:t>Druga raven</a:t>
            </a:r>
          </a:p>
          <a:p>
            <a:pPr lvl="2" eaLnBrk="1" latinLnBrk="0" hangingPunct="1"/>
            <a:r>
              <a:rPr kumimoji="0" lang="sl-SI"/>
              <a:t>Tretja raven</a:t>
            </a:r>
          </a:p>
          <a:p>
            <a:pPr lvl="3" eaLnBrk="1" latinLnBrk="0" hangingPunct="1"/>
            <a:r>
              <a:rPr kumimoji="0" lang="sl-SI"/>
              <a:t>Četrta raven</a:t>
            </a:r>
          </a:p>
          <a:p>
            <a:pPr lvl="4" eaLnBrk="1" latinLnBrk="0" hangingPunct="1"/>
            <a:r>
              <a:rPr kumimoji="0" lang="sl-SI"/>
              <a:t>Peta raven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sl-SI" sz="1200">
                <a:solidFill>
                  <a:schemeClr val="tx2"/>
                </a:solidFill>
              </a:defRPr>
            </a:lvl1pPr>
            <a:extLst/>
          </a:lstStyle>
          <a:p>
            <a:fld id="{8865A493-604E-42D6-BD5B-A999D8084D61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 sz="1200">
              <a:solidFill>
                <a:schemeClr val="tx2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sl-SI" sz="1200">
                <a:solidFill>
                  <a:schemeClr val="tx2"/>
                </a:solidFill>
              </a:defRPr>
            </a:lvl1pPr>
            <a:extLst/>
          </a:lstStyle>
          <a:p>
            <a:pPr algn="ctr"/>
            <a:r>
              <a:rPr kumimoji="0" lang="pl-PL" sz="1200">
                <a:solidFill>
                  <a:schemeClr val="tx2"/>
                </a:solidFill>
              </a:rPr>
              <a:t>Na podlagi zbranih fotografij pripravil FG</a:t>
            </a:r>
            <a:endParaRPr kumimoji="0" lang="sl-SI" sz="1200">
              <a:solidFill>
                <a:schemeClr val="tx2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sl-SI" sz="1200">
                <a:solidFill>
                  <a:schemeClr val="tx2"/>
                </a:solidFill>
              </a:defRPr>
            </a:lvl1pPr>
            <a:extLst/>
          </a:lstStyle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 sz="120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 advTm="6000">
    <p:circle/>
    <p:sndAc>
      <p:endSnd/>
    </p:sndAc>
  </p:transition>
  <p:hf hdr="0"/>
  <p:txStyles>
    <p:titleStyle>
      <a:lvl1pPr algn="l" rtl="0" eaLnBrk="1" latinLnBrk="0" hangingPunct="1">
        <a:spcBef>
          <a:spcPct val="0"/>
        </a:spcBef>
        <a:buNone/>
        <a:defRPr kumimoji="0" lang="sl-SI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sl-SI">
          <a:solidFill>
            <a:schemeClr val="tx2"/>
          </a:solidFill>
        </a:defRPr>
      </a:lvl2pPr>
      <a:lvl3pPr eaLnBrk="1" latinLnBrk="0" hangingPunct="1">
        <a:defRPr kumimoji="0" lang="sl-SI">
          <a:solidFill>
            <a:schemeClr val="tx2"/>
          </a:solidFill>
        </a:defRPr>
      </a:lvl3pPr>
      <a:lvl4pPr eaLnBrk="1" latinLnBrk="0" hangingPunct="1">
        <a:defRPr kumimoji="0" lang="sl-SI">
          <a:solidFill>
            <a:schemeClr val="tx2"/>
          </a:solidFill>
        </a:defRPr>
      </a:lvl4pPr>
      <a:lvl5pPr eaLnBrk="1" latinLnBrk="0" hangingPunct="1">
        <a:defRPr kumimoji="0" lang="sl-SI">
          <a:solidFill>
            <a:schemeClr val="tx2"/>
          </a:solidFill>
        </a:defRPr>
      </a:lvl5pPr>
      <a:lvl6pPr eaLnBrk="1" latinLnBrk="0" hangingPunct="1">
        <a:defRPr kumimoji="0" lang="sl-SI">
          <a:solidFill>
            <a:schemeClr val="tx2"/>
          </a:solidFill>
        </a:defRPr>
      </a:lvl6pPr>
      <a:lvl7pPr eaLnBrk="1" latinLnBrk="0" hangingPunct="1">
        <a:defRPr kumimoji="0" lang="sl-SI">
          <a:solidFill>
            <a:schemeClr val="tx2"/>
          </a:solidFill>
        </a:defRPr>
      </a:lvl7pPr>
      <a:lvl8pPr eaLnBrk="1" latinLnBrk="0" hangingPunct="1">
        <a:defRPr kumimoji="0" lang="sl-SI">
          <a:solidFill>
            <a:schemeClr val="tx2"/>
          </a:solidFill>
        </a:defRPr>
      </a:lvl8pPr>
      <a:lvl9pPr eaLnBrk="1" latinLnBrk="0" hangingPunct="1">
        <a:defRPr kumimoji="0" lang="sl-SI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sl-SI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sl-SI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sl-SI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sl-SI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sl-SI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sl-SI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sl-SI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sl-SI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sl-SI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sl-SI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sl-SI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sl-SI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sl-SI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sl-SI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sl-SI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sl-SI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sl-SI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sl-SI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85786" cy="4968552"/>
          </a:xfrm>
        </p:spPr>
        <p:txBody>
          <a:bodyPr>
            <a:noAutofit/>
          </a:bodyPr>
          <a:lstStyle/>
          <a:p>
            <a:pPr algn="ctr"/>
            <a:br>
              <a:rPr lang="sl-SI" sz="3600" b="1" dirty="0">
                <a:solidFill>
                  <a:schemeClr val="bg1"/>
                </a:solidFill>
              </a:rPr>
            </a:br>
            <a:r>
              <a:rPr lang="sl-SI" sz="3600" b="1" dirty="0">
                <a:solidFill>
                  <a:schemeClr val="bg1"/>
                </a:solidFill>
              </a:rPr>
              <a:t>ŠKOTSKA </a:t>
            </a:r>
            <a:br>
              <a:rPr lang="sl-SI" sz="3600" b="1" dirty="0">
                <a:solidFill>
                  <a:schemeClr val="bg1"/>
                </a:solidFill>
              </a:rPr>
            </a:br>
            <a:br>
              <a:rPr lang="sl-SI" sz="3600" b="1" dirty="0">
                <a:solidFill>
                  <a:schemeClr val="bg1"/>
                </a:solidFill>
              </a:rPr>
            </a:br>
            <a:r>
              <a:rPr lang="sl-SI" sz="3600" b="1" dirty="0">
                <a:solidFill>
                  <a:schemeClr val="bg1"/>
                </a:solidFill>
              </a:rPr>
              <a:t>od 15.07. do  20.07.2017</a:t>
            </a:r>
            <a:br>
              <a:rPr lang="sl-SI" sz="3600" b="1" dirty="0">
                <a:solidFill>
                  <a:schemeClr val="bg1"/>
                </a:solidFill>
              </a:rPr>
            </a:br>
            <a:br>
              <a:rPr lang="sl-SI" sz="3600" b="1" dirty="0">
                <a:solidFill>
                  <a:schemeClr val="bg1"/>
                </a:solidFill>
              </a:rPr>
            </a:br>
            <a:r>
              <a:rPr lang="sl-SI" sz="3600" b="1" dirty="0">
                <a:solidFill>
                  <a:schemeClr val="bg1"/>
                </a:solidFill>
              </a:rPr>
              <a:t> </a:t>
            </a:r>
            <a:br>
              <a:rPr lang="sl-SI" sz="3600" b="1" dirty="0">
                <a:solidFill>
                  <a:schemeClr val="bg1"/>
                </a:solidFill>
              </a:rPr>
            </a:br>
            <a:r>
              <a:rPr lang="sl-SI" sz="3600" b="1" dirty="0">
                <a:solidFill>
                  <a:schemeClr val="bg1"/>
                </a:solidFill>
              </a:rPr>
              <a:t>z agencijo PALMA</a:t>
            </a:r>
            <a:br>
              <a:rPr lang="sl-SI" sz="3600" b="1" dirty="0">
                <a:solidFill>
                  <a:schemeClr val="bg1"/>
                </a:solidFill>
              </a:rPr>
            </a:br>
            <a:br>
              <a:rPr lang="sl-SI" sz="3600" b="1" dirty="0">
                <a:solidFill>
                  <a:schemeClr val="bg1"/>
                </a:solidFill>
              </a:rPr>
            </a:br>
            <a:r>
              <a:rPr lang="sl-SI" sz="3600" b="1" dirty="0">
                <a:solidFill>
                  <a:schemeClr val="bg1"/>
                </a:solidFill>
              </a:rPr>
              <a:t>letalo in avtobus</a:t>
            </a:r>
            <a:br>
              <a:rPr lang="sl-SI" sz="3600" b="1" dirty="0">
                <a:solidFill>
                  <a:schemeClr val="bg1"/>
                </a:solidFill>
              </a:rPr>
            </a:br>
            <a:endParaRPr lang="sl-SI" sz="3600" b="1" dirty="0">
              <a:solidFill>
                <a:schemeClr val="bg1"/>
              </a:solidFill>
            </a:endParaRPr>
          </a:p>
        </p:txBody>
      </p:sp>
      <p:sp>
        <p:nvSpPr>
          <p:cNvPr id="7" name="Ograda datuma 6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2B27C3EB-BFED-41E6-BDDE-D65959A20292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8" name="Ograda številke diapozitiva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</a:t>
            </a:fld>
            <a:endParaRPr kumimoji="0" lang="sl-SI"/>
          </a:p>
        </p:txBody>
      </p:sp>
      <p:sp>
        <p:nvSpPr>
          <p:cNvPr id="9" name="Ograda noge 8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kumimoji="0" lang="pl-PL" dirty="0"/>
              <a:t>Na podlagi zbranih fotografij pripravil FG</a:t>
            </a:r>
            <a:endParaRPr kumimoji="0" lang="sl-SI" dirty="0"/>
          </a:p>
        </p:txBody>
      </p:sp>
    </p:spTree>
    <p:extLst>
      <p:ext uri="{BB962C8B-B14F-4D97-AF65-F5344CB8AC3E}">
        <p14:creationId xmlns:p14="http://schemas.microsoft.com/office/powerpoint/2010/main" val="544797220"/>
      </p:ext>
    </p:extLst>
  </p:cSld>
  <p:clrMapOvr>
    <a:masterClrMapping/>
  </p:clrMapOvr>
  <p:transition advTm="6000">
    <p:circle/>
    <p:sndAc>
      <p:endSnd/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besedila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dirty="0">
                <a:solidFill>
                  <a:schemeClr val="bg1"/>
                </a:solidFill>
              </a:rPr>
              <a:t>GLASGOW – znameniti INŠTITUT in vse o ovci DOLLY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10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" b="1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11634701"/>
      </p:ext>
    </p:extLst>
  </p:cSld>
  <p:clrMapOvr>
    <a:masterClrMapping/>
  </p:clrMapOvr>
  <p:transition advTm="6000">
    <p:circle/>
    <p:sndAc>
      <p:endSnd/>
    </p:sndAc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Še en pogled od zunaj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100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9949938"/>
      </p:ext>
    </p:extLst>
  </p:cSld>
  <p:clrMapOvr>
    <a:masterClrMapping/>
  </p:clrMapOvr>
  <p:transition advTm="6000">
    <p:circle/>
    <p:sndAc>
      <p:endSnd/>
    </p:sndAc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PARLAMENT – investicija od 150 na 500 milijonov funtov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101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9949938"/>
      </p:ext>
    </p:extLst>
  </p:cSld>
  <p:clrMapOvr>
    <a:masterClrMapping/>
  </p:clrMapOvr>
  <p:transition advTm="6000">
    <p:circle/>
    <p:sndAc>
      <p:endSnd/>
    </p:sndAc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Znamenitosti ob KRALJEVI MILJI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102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9949938"/>
      </p:ext>
    </p:extLst>
  </p:cSld>
  <p:clrMapOvr>
    <a:masterClrMapping/>
  </p:clrMapOvr>
  <p:transition advTm="6000">
    <p:circle/>
    <p:sndAc>
      <p:endSnd/>
    </p:sndAc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Peš po KRALJEVI MILJI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103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9949938"/>
      </p:ext>
    </p:extLst>
  </p:cSld>
  <p:clrMapOvr>
    <a:masterClrMapping/>
  </p:clrMapOvr>
  <p:transition advTm="6000">
    <p:circle/>
    <p:sndAc>
      <p:endSnd/>
    </p:sndAc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Pogled po KRALJEVI MILJI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104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9949938"/>
      </p:ext>
    </p:extLst>
  </p:cSld>
  <p:clrMapOvr>
    <a:masterClrMapping/>
  </p:clrMapOvr>
  <p:transition advTm="6000">
    <p:circle/>
    <p:sndAc>
      <p:endSnd/>
    </p:sndAc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besedila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dirty="0">
                <a:solidFill>
                  <a:schemeClr val="bg1"/>
                </a:solidFill>
              </a:rPr>
              <a:t>Taki so bili včasih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105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" b="1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80321279"/>
      </p:ext>
    </p:extLst>
  </p:cSld>
  <p:clrMapOvr>
    <a:masterClrMapping/>
  </p:clrMapOvr>
  <p:transition advTm="6000">
    <p:circle/>
    <p:sndAc>
      <p:endSnd/>
    </p:sndAc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KATEDRALA sv. EVGIDIJA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106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8" name="Ograda slike 7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9949938"/>
      </p:ext>
    </p:extLst>
  </p:cSld>
  <p:clrMapOvr>
    <a:masterClrMapping/>
  </p:clrMapOvr>
  <p:transition advTm="6000">
    <p:circle/>
    <p:sndAc>
      <p:endSnd/>
    </p:sndAc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KATEDRALA znotraj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107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9949938"/>
      </p:ext>
    </p:extLst>
  </p:cSld>
  <p:clrMapOvr>
    <a:masterClrMapping/>
  </p:clrMapOvr>
  <p:transition advTm="6000">
    <p:circle/>
    <p:sndAc>
      <p:endSnd/>
    </p:sndAc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KATEDRALA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108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9949938"/>
      </p:ext>
    </p:extLst>
  </p:cSld>
  <p:clrMapOvr>
    <a:masterClrMapping/>
  </p:clrMapOvr>
  <p:transition advTm="6000">
    <p:circle/>
    <p:sndAc>
      <p:endSnd/>
    </p:sndAc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Lahko </a:t>
            </a:r>
            <a:r>
              <a:rPr lang="sl-SI" b="1" dirty="0" err="1">
                <a:solidFill>
                  <a:schemeClr val="bg1"/>
                </a:solidFill>
              </a:rPr>
              <a:t>probaš</a:t>
            </a:r>
            <a:endParaRPr lang="sl-SI" b="1" dirty="0">
              <a:solidFill>
                <a:schemeClr val="bg1"/>
              </a:solidFill>
            </a:endParaRP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109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9949938"/>
      </p:ext>
    </p:extLst>
  </p:cSld>
  <p:clrMapOvr>
    <a:masterClrMapping/>
  </p:clrMapOvr>
  <p:transition advTm="6000">
    <p:circle/>
    <p:sndAc>
      <p:endSnd/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>
          <a:xfrm>
            <a:off x="899592" y="6093296"/>
            <a:ext cx="7467600" cy="381000"/>
          </a:xfrm>
        </p:spPr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GLASGOW - Mestna hiša _ 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11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47972539"/>
      </p:ext>
    </p:extLst>
  </p:cSld>
  <p:clrMapOvr>
    <a:masterClrMapping/>
  </p:clrMapOvr>
  <p:transition advTm="6000">
    <p:circle/>
    <p:sndAc>
      <p:endSnd/>
    </p:sndAc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besedila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Zanimiv 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110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9" name="Ograda slike 8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" b="1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35076050"/>
      </p:ext>
    </p:extLst>
  </p:cSld>
  <p:clrMapOvr>
    <a:masterClrMapping/>
  </p:clrMapOvr>
  <p:transition advTm="6000">
    <p:circle/>
    <p:sndAc>
      <p:endSnd/>
    </p:sndAc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Tudi ta je zanimiv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111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9" name="Ograda slike 8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9949938"/>
      </p:ext>
    </p:extLst>
  </p:cSld>
  <p:clrMapOvr>
    <a:masterClrMapping/>
  </p:clrMapOvr>
  <p:transition advTm="6000">
    <p:circle/>
    <p:sndAc>
      <p:endSnd/>
    </p:sndAc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Pred vstopom v grad – prireditveni prostor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112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9949938"/>
      </p:ext>
    </p:extLst>
  </p:cSld>
  <p:clrMapOvr>
    <a:masterClrMapping/>
  </p:clrMapOvr>
  <p:transition advTm="6000">
    <p:circle/>
    <p:sndAc>
      <p:endSnd/>
    </p:sndAc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683568" y="548680"/>
            <a:ext cx="792088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l-SI" sz="4000" b="1" dirty="0">
                <a:solidFill>
                  <a:schemeClr val="bg1"/>
                </a:solidFill>
              </a:rPr>
              <a:t>GRAD EDINBURGH</a:t>
            </a:r>
          </a:p>
          <a:p>
            <a:pPr lvl="0"/>
            <a:r>
              <a:rPr lang="sl-SI" sz="4000" b="1" dirty="0">
                <a:solidFill>
                  <a:schemeClr val="bg1"/>
                </a:solidFill>
              </a:rPr>
              <a:t>Mesto v malem</a:t>
            </a:r>
            <a:endParaRPr lang="sl-SI" sz="4000" b="1" dirty="0">
              <a:solidFill>
                <a:srgbClr val="FF0000"/>
              </a:solidFill>
            </a:endParaRPr>
          </a:p>
          <a:p>
            <a:pPr lvl="0"/>
            <a:endParaRPr lang="sl-SI" sz="4000" b="1" dirty="0">
              <a:solidFill>
                <a:schemeClr val="bg1"/>
              </a:solidFill>
            </a:endParaRPr>
          </a:p>
          <a:p>
            <a:pPr lvl="0"/>
            <a:r>
              <a:rPr lang="sl-SI" sz="4000" b="1" dirty="0">
                <a:solidFill>
                  <a:schemeClr val="bg1"/>
                </a:solidFill>
              </a:rPr>
              <a:t>Ogled številnih dvoran </a:t>
            </a:r>
          </a:p>
          <a:p>
            <a:pPr lvl="0"/>
            <a:r>
              <a:rPr lang="sl-SI" sz="4000" b="1" dirty="0">
                <a:solidFill>
                  <a:schemeClr val="bg1"/>
                </a:solidFill>
              </a:rPr>
              <a:t>Kamen usode</a:t>
            </a:r>
          </a:p>
          <a:p>
            <a:pPr lvl="0"/>
            <a:r>
              <a:rPr lang="sl-SI" sz="4000" b="1" dirty="0">
                <a:solidFill>
                  <a:schemeClr val="bg1"/>
                </a:solidFill>
              </a:rPr>
              <a:t>Kronanje kraljev</a:t>
            </a:r>
          </a:p>
          <a:p>
            <a:pPr lvl="0"/>
            <a:r>
              <a:rPr lang="sl-SI" sz="4000" b="1" dirty="0">
                <a:solidFill>
                  <a:schemeClr val="bg1"/>
                </a:solidFill>
              </a:rPr>
              <a:t>Grajske ječe</a:t>
            </a:r>
          </a:p>
          <a:p>
            <a:pPr lvl="0"/>
            <a:r>
              <a:rPr lang="sl-SI" sz="4000" b="1" dirty="0">
                <a:solidFill>
                  <a:schemeClr val="bg1"/>
                </a:solidFill>
              </a:rPr>
              <a:t>Ulice in muzeji</a:t>
            </a:r>
          </a:p>
          <a:p>
            <a:pPr lvl="0"/>
            <a:endParaRPr lang="sl-SI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969900"/>
      </p:ext>
    </p:extLst>
  </p:cSld>
  <p:clrMapOvr>
    <a:masterClrMapping/>
  </p:clrMapOvr>
  <p:transition advTm="6000">
    <p:circle/>
    <p:sndAc>
      <p:endSnd/>
    </p:sndAc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GRAD DINBURGH – mesto v malem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114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9949938"/>
      </p:ext>
    </p:extLst>
  </p:cSld>
  <p:clrMapOvr>
    <a:masterClrMapping/>
  </p:clrMapOvr>
  <p:transition advTm="6000">
    <p:circle/>
    <p:sndAc>
      <p:endSnd/>
    </p:sndAc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>
          <a:xfrm>
            <a:off x="827584" y="6093296"/>
            <a:ext cx="7467600" cy="381000"/>
          </a:xfrm>
        </p:spPr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GRAD EDINBURGH – mesto v malem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115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9949938"/>
      </p:ext>
    </p:extLst>
  </p:cSld>
  <p:clrMapOvr>
    <a:masterClrMapping/>
  </p:clrMapOvr>
  <p:transition advTm="6000">
    <p:circle/>
    <p:sndAc>
      <p:endSnd/>
    </p:sndAc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GRAD EDINBURGH – mesto v malem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116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9949938"/>
      </p:ext>
    </p:extLst>
  </p:cSld>
  <p:clrMapOvr>
    <a:masterClrMapping/>
  </p:clrMapOvr>
  <p:transition advTm="6000">
    <p:circle/>
    <p:sndAc>
      <p:endSnd/>
    </p:sndAc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GRAD EDINBURGH – mesto v </a:t>
            </a:r>
            <a:r>
              <a:rPr lang="sl-SI" b="1" dirty="0" err="1">
                <a:solidFill>
                  <a:schemeClr val="bg1"/>
                </a:solidFill>
              </a:rPr>
              <a:t>maelm</a:t>
            </a:r>
            <a:endParaRPr lang="sl-SI" b="1" dirty="0">
              <a:solidFill>
                <a:schemeClr val="bg1"/>
              </a:solidFill>
            </a:endParaRP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117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8" name="Ograda slike 7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9949938"/>
      </p:ext>
    </p:extLst>
  </p:cSld>
  <p:clrMapOvr>
    <a:masterClrMapping/>
  </p:clrMapOvr>
  <p:transition advTm="6000">
    <p:circle/>
    <p:sndAc>
      <p:endSnd/>
    </p:sndAc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GRAD EDINBURGH – mesto v malem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118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9" name="Ograda slike 8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9949938"/>
      </p:ext>
    </p:extLst>
  </p:cSld>
  <p:clrMapOvr>
    <a:masterClrMapping/>
  </p:clrMapOvr>
  <p:transition advTm="6000">
    <p:circle/>
    <p:sndAc>
      <p:endSnd/>
    </p:sndAc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Prodaja spominkov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119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9949938"/>
      </p:ext>
    </p:extLst>
  </p:cSld>
  <p:clrMapOvr>
    <a:masterClrMapping/>
  </p:clrMapOvr>
  <p:transition advTm="6000">
    <p:circle/>
    <p:sndAc>
      <p:endSnd/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GLASGOW – znamenitost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12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2087175"/>
      </p:ext>
    </p:extLst>
  </p:cSld>
  <p:clrMapOvr>
    <a:masterClrMapping/>
  </p:clrMapOvr>
  <p:transition advTm="6000">
    <p:circle/>
    <p:sndAc>
      <p:endSnd/>
    </p:sndAc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Tudi zanimiva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120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9" name="Ograda slike 8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39007371"/>
      </p:ext>
    </p:extLst>
  </p:cSld>
  <p:clrMapOvr>
    <a:masterClrMapping/>
  </p:clrMapOvr>
  <p:transition advTm="6000">
    <p:circle/>
    <p:sndAc>
      <p:endSnd/>
    </p:sndAc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GRAD EDINBURGH – slikan od spodaj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121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39007371"/>
      </p:ext>
    </p:extLst>
  </p:cSld>
  <p:clrMapOvr>
    <a:masterClrMapping/>
  </p:clrMapOvr>
  <p:transition advTm="6000">
    <p:circle/>
    <p:sndAc>
      <p:endSnd/>
    </p:sndAc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Ulica v mestu in dimniki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122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39007371"/>
      </p:ext>
    </p:extLst>
  </p:cSld>
  <p:clrMapOvr>
    <a:masterClrMapping/>
  </p:clrMapOvr>
  <p:transition advTm="6000">
    <p:circle/>
    <p:sndAc>
      <p:endSnd/>
    </p:sndAc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Ob avtocesti na poti v hotel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123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4842220"/>
      </p:ext>
    </p:extLst>
  </p:cSld>
  <p:clrMapOvr>
    <a:masterClrMapping/>
  </p:clrMapOvr>
  <p:transition advTm="6000">
    <p:circle/>
    <p:sndAc>
      <p:endSnd/>
    </p:sndAc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Spet v hotelu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124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4842220"/>
      </p:ext>
    </p:extLst>
  </p:cSld>
  <p:clrMapOvr>
    <a:masterClrMapping/>
  </p:clrMapOvr>
  <p:transition advTm="6000">
    <p:circle/>
    <p:sndAc>
      <p:endSnd/>
    </p:sndAc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971600" y="620688"/>
            <a:ext cx="74168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sl-SI" sz="4800" b="1" dirty="0">
              <a:solidFill>
                <a:schemeClr val="bg1"/>
              </a:solidFill>
            </a:endParaRPr>
          </a:p>
          <a:p>
            <a:pPr lvl="0" algn="ctr"/>
            <a:r>
              <a:rPr lang="sl-SI" sz="4800" b="1" dirty="0">
                <a:solidFill>
                  <a:schemeClr val="bg1"/>
                </a:solidFill>
              </a:rPr>
              <a:t>6. DAN</a:t>
            </a:r>
            <a:r>
              <a:rPr lang="sl-SI" sz="4800" dirty="0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sl-SI" sz="4800" b="1" dirty="0">
                <a:solidFill>
                  <a:schemeClr val="bg1"/>
                </a:solidFill>
              </a:rPr>
              <a:t>EDINBURGH – STIRLING - LETALIŠČE – LONDON – BENETKE - SLOVENIJA</a:t>
            </a:r>
            <a:endParaRPr lang="sl-SI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696767"/>
      </p:ext>
    </p:extLst>
  </p:cSld>
  <p:clrMapOvr>
    <a:masterClrMapping/>
  </p:clrMapOvr>
  <p:transition advTm="6000">
    <p:circle/>
    <p:sndAc>
      <p:endSnd/>
    </p:sndAc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Pripravljeni za dolgo pot domov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126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9949938"/>
      </p:ext>
    </p:extLst>
  </p:cSld>
  <p:clrMapOvr>
    <a:masterClrMapping/>
  </p:clrMapOvr>
  <p:transition advTm="6000">
    <p:circle/>
    <p:sndAc>
      <p:endSnd/>
    </p:sndAc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>
          <a:xfrm>
            <a:off x="899592" y="6021288"/>
            <a:ext cx="7467600" cy="381000"/>
          </a:xfrm>
        </p:spPr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Naložili vso prtljago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127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78386574"/>
      </p:ext>
    </p:extLst>
  </p:cSld>
  <p:clrMapOvr>
    <a:masterClrMapping/>
  </p:clrMapOvr>
  <p:transition advTm="6000">
    <p:circle/>
    <p:sndAc>
      <p:endSnd/>
    </p:sndAc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dirty="0">
                <a:solidFill>
                  <a:schemeClr val="bg1"/>
                </a:solidFill>
              </a:rPr>
              <a:t>ČAKANJE na letališču GETRICK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128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57347691"/>
      </p:ext>
    </p:extLst>
  </p:cSld>
  <p:clrMapOvr>
    <a:masterClrMapping/>
  </p:clrMapOvr>
  <p:transition advTm="6000">
    <p:circle/>
    <p:sndAc>
      <p:endSnd/>
    </p:sndAc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sz="2400" dirty="0">
                <a:solidFill>
                  <a:schemeClr val="bg1"/>
                </a:solidFill>
              </a:rPr>
              <a:t>Naše letalo</a:t>
            </a:r>
            <a:endParaRPr lang="sl-SI" sz="2400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129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73902452"/>
      </p:ext>
    </p:extLst>
  </p:cSld>
  <p:clrMapOvr>
    <a:masterClrMapping/>
  </p:clrMapOvr>
  <p:transition advTm="6000">
    <p:circle/>
    <p:sndAc>
      <p:endSnd/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GLASGOW – ulica trgovine, stanovanja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13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2087175"/>
      </p:ext>
    </p:extLst>
  </p:cSld>
  <p:clrMapOvr>
    <a:masterClrMapping/>
  </p:clrMapOvr>
  <p:transition advTm="6000">
    <p:circle/>
    <p:sndAc>
      <p:endSnd/>
    </p:sndAc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Prispeli v BENETKE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130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73902452"/>
      </p:ext>
    </p:extLst>
  </p:cSld>
  <p:clrMapOvr>
    <a:masterClrMapping/>
  </p:clrMapOvr>
  <p:transition advTm="6000">
    <p:circle/>
    <p:sndAc>
      <p:endSnd/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besedila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dirty="0">
                <a:solidFill>
                  <a:schemeClr val="bg1"/>
                </a:solidFill>
              </a:rPr>
              <a:t>GLASGOW – pogled na ulico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14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8" name="Ograda slike 7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" b="1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99640347"/>
      </p:ext>
    </p:extLst>
  </p:cSld>
  <p:clrMapOvr>
    <a:masterClrMapping/>
  </p:clrMapOvr>
  <p:transition advTm="6000">
    <p:circle/>
    <p:sndAc>
      <p:endSnd/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GLASGOW – trgovina okrašena s PAVOM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15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2087175"/>
      </p:ext>
    </p:extLst>
  </p:cSld>
  <p:clrMapOvr>
    <a:masterClrMapping/>
  </p:clrMapOvr>
  <p:transition advTm="6000">
    <p:circle/>
    <p:sndAc>
      <p:endSnd/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GLASGOW – bil sem tam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16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2087175"/>
      </p:ext>
    </p:extLst>
  </p:cSld>
  <p:clrMapOvr>
    <a:masterClrMapping/>
  </p:clrMapOvr>
  <p:transition advTm="6000">
    <p:circle/>
    <p:sndAc>
      <p:endSnd/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GLASGOW – nisem bil sam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17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2087175"/>
      </p:ext>
    </p:extLst>
  </p:cSld>
  <p:clrMapOvr>
    <a:masterClrMapping/>
  </p:clrMapOvr>
  <p:transition advTm="6000">
    <p:circle/>
    <p:sndAc>
      <p:endSnd/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GLASGOW - katedrala</a:t>
            </a:r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18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9" name="Ograda slike 8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2087175"/>
      </p:ext>
    </p:extLst>
  </p:cSld>
  <p:clrMapOvr>
    <a:masterClrMapping/>
  </p:clrMapOvr>
  <p:transition advTm="6000">
    <p:circle/>
    <p:sndAc>
      <p:endSnd/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GLASGOW – nad svetilko simboli mesta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19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2087175"/>
      </p:ext>
    </p:extLst>
  </p:cSld>
  <p:clrMapOvr>
    <a:masterClrMapping/>
  </p:clrMapOvr>
  <p:transition advTm="6000">
    <p:circle/>
    <p:sndAc>
      <p:endSnd/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grada datuma 15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64349A6-91CB-48B9-8DD0-F7F1C286E935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 dirty="0"/>
          </a:p>
        </p:txBody>
      </p:sp>
      <p:sp>
        <p:nvSpPr>
          <p:cNvPr id="17" name="Ograda noge 1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sp>
        <p:nvSpPr>
          <p:cNvPr id="18" name="Ograda številke diapozitiva 1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2</a:t>
            </a:fld>
            <a:endParaRPr kumimoji="0" lang="sl-SI"/>
          </a:p>
        </p:txBody>
      </p:sp>
      <p:pic>
        <p:nvPicPr>
          <p:cNvPr id="6" name="Slika 5" descr="http://maps.google.com/maps/vt?pb=!1m5!1m4!1i7!2i62!3i39!4i256!2m3!1e0!2sm!3i383077484!3m9!2ssl-SI!3sUS!5e18!12m1!1e68!12m3!1e37!2m1!1ssmartmaps!4e0!5m1!5f2&amp;token=7292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7560840" cy="6741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6000">
    <p:circle/>
    <p:sndAc>
      <p:endSnd/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GLASGOW – katedrala znotraj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20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4207440"/>
      </p:ext>
    </p:extLst>
  </p:cSld>
  <p:clrMapOvr>
    <a:masterClrMapping/>
  </p:clrMapOvr>
  <p:transition advTm="6000">
    <p:circle/>
    <p:sndAc>
      <p:endSnd/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>
          <a:xfrm>
            <a:off x="899592" y="5949280"/>
            <a:ext cx="7467600" cy="381000"/>
          </a:xfrm>
        </p:spPr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GLASGOW – posebna stavba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21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19940102"/>
      </p:ext>
    </p:extLst>
  </p:cSld>
  <p:clrMapOvr>
    <a:masterClrMapping/>
  </p:clrMapOvr>
  <p:transition advTm="6000">
    <p:circle/>
    <p:sndAc>
      <p:endSnd/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GLASGOW – hiše na obrobju mesta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22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19940102"/>
      </p:ext>
    </p:extLst>
  </p:cSld>
  <p:clrMapOvr>
    <a:masterClrMapping/>
  </p:clrMapOvr>
  <p:transition advTm="6000">
    <p:circle/>
    <p:sndAc>
      <p:endSnd/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GLASGOW – hiše, zelenice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23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19940102"/>
      </p:ext>
    </p:extLst>
  </p:cSld>
  <p:clrMapOvr>
    <a:masterClrMapping/>
  </p:clrMapOvr>
  <p:transition advTm="6000">
    <p:circle/>
    <p:sndAc>
      <p:endSnd/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GLASGOW – hiše in cvetje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24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19940102"/>
      </p:ext>
    </p:extLst>
  </p:cSld>
  <p:clrMapOvr>
    <a:masterClrMapping/>
  </p:clrMapOvr>
  <p:transition advTm="6000">
    <p:circle/>
    <p:sndAc>
      <p:endSnd/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besedila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dirty="0">
                <a:solidFill>
                  <a:schemeClr val="bg1"/>
                </a:solidFill>
              </a:rPr>
              <a:t>GLASGOW – prvi DUDAR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25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" b="1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7015603"/>
      </p:ext>
    </p:extLst>
  </p:cSld>
  <p:clrMapOvr>
    <a:masterClrMapping/>
  </p:clrMapOvr>
  <p:transition advTm="6000">
    <p:circle/>
    <p:sndAc>
      <p:endSnd/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Vožnja ob ATLANTIKU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26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9" name="Ograda slike 8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19940102"/>
      </p:ext>
    </p:extLst>
  </p:cSld>
  <p:clrMapOvr>
    <a:masterClrMapping/>
  </p:clrMapOvr>
  <p:transition advTm="6000">
    <p:circle/>
    <p:sndAc>
      <p:endSnd/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>
          <a:xfrm>
            <a:off x="755576" y="6093296"/>
            <a:ext cx="7467600" cy="381000"/>
          </a:xfrm>
        </p:spPr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DNEVNA JUHA – </a:t>
            </a:r>
            <a:r>
              <a:rPr lang="sl-SI" b="1" dirty="0" err="1">
                <a:solidFill>
                  <a:schemeClr val="bg1"/>
                </a:solidFill>
              </a:rPr>
              <a:t>okrepčitev</a:t>
            </a:r>
            <a:r>
              <a:rPr lang="sl-SI" b="1" dirty="0">
                <a:solidFill>
                  <a:schemeClr val="bg1"/>
                </a:solidFill>
              </a:rPr>
              <a:t> na poti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27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8759480"/>
      </p:ext>
    </p:extLst>
  </p:cSld>
  <p:clrMapOvr>
    <a:masterClrMapping/>
  </p:clrMapOvr>
  <p:transition advTm="6000">
    <p:circle/>
    <p:sndAc>
      <p:endSnd/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Postanek ob jezeru LOMOND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28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9" name="Ograda slike 8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8759480"/>
      </p:ext>
    </p:extLst>
  </p:cSld>
  <p:clrMapOvr>
    <a:masterClrMapping/>
  </p:clrMapOvr>
  <p:transition advTm="6000">
    <p:circle/>
    <p:sndAc>
      <p:endSnd/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INVERARAY  – grad KLANA CAMPBELL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29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8759480"/>
      </p:ext>
    </p:extLst>
  </p:cSld>
  <p:clrMapOvr>
    <a:masterClrMapping/>
  </p:clrMapOvr>
  <p:transition advTm="6000">
    <p:circle/>
    <p:sndAc>
      <p:endSnd/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grada datuma 15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64349A6-91CB-48B9-8DD0-F7F1C286E935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 dirty="0"/>
          </a:p>
        </p:txBody>
      </p:sp>
      <p:sp>
        <p:nvSpPr>
          <p:cNvPr id="17" name="Ograda noge 1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sp>
        <p:nvSpPr>
          <p:cNvPr id="18" name="Ograda številke diapozitiva 1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3</a:t>
            </a:fld>
            <a:endParaRPr kumimoji="0" lang="sl-SI"/>
          </a:p>
        </p:txBody>
      </p:sp>
      <p:pic>
        <p:nvPicPr>
          <p:cNvPr id="7" name="Slika 6" descr="C:\Users\Franc\AppData\Local\Microsoft\Windows\Temporary Internet Files\Content.Word\ŠKOTSKA nova 001.b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5904656" cy="68530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986065"/>
      </p:ext>
    </p:extLst>
  </p:cSld>
  <p:clrMapOvr>
    <a:masterClrMapping/>
  </p:clrMapOvr>
  <p:transition advTm="6000">
    <p:circle/>
    <p:sndAc>
      <p:endSnd/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Vhod v grad 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30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8759480"/>
      </p:ext>
    </p:extLst>
  </p:cSld>
  <p:clrMapOvr>
    <a:masterClrMapping/>
  </p:clrMapOvr>
  <p:transition advTm="6000">
    <p:circle/>
    <p:sndAc>
      <p:endSnd/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Sprejemna soba v gradu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31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8759480"/>
      </p:ext>
    </p:extLst>
  </p:cSld>
  <p:clrMapOvr>
    <a:masterClrMapping/>
  </p:clrMapOvr>
  <p:transition advTm="6000">
    <p:circle/>
    <p:sndAc>
      <p:endSnd/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Stopnišče v gradu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32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8759480"/>
      </p:ext>
    </p:extLst>
  </p:cSld>
  <p:clrMapOvr>
    <a:masterClrMapping/>
  </p:clrMapOvr>
  <p:transition advTm="6000">
    <p:circle/>
    <p:sndAc>
      <p:endSnd/>
    </p:sndAc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>
          <a:xfrm>
            <a:off x="755576" y="6093296"/>
            <a:ext cx="7467600" cy="381000"/>
          </a:xfrm>
        </p:spPr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Družinsko drevo KLANA CAMPBELL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33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90365353"/>
      </p:ext>
    </p:extLst>
  </p:cSld>
  <p:clrMapOvr>
    <a:masterClrMapping/>
  </p:clrMapOvr>
  <p:transition advTm="6000">
    <p:circle/>
    <p:sndAc>
      <p:endSnd/>
    </p:sndAc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Park okoli gradu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34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2673083"/>
      </p:ext>
    </p:extLst>
  </p:cSld>
  <p:clrMapOvr>
    <a:masterClrMapping/>
  </p:clrMapOvr>
  <p:transition advTm="6000">
    <p:circle/>
    <p:sndAc>
      <p:endSnd/>
    </p:sndAc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Kuhinja v gradu (kletni prostori)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35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9" name="Ograda slike 8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2673083"/>
      </p:ext>
    </p:extLst>
  </p:cSld>
  <p:clrMapOvr>
    <a:masterClrMapping/>
  </p:clrMapOvr>
  <p:transition advTm="6000">
    <p:circle/>
    <p:sndAc>
      <p:endSnd/>
    </p:sndAc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V kletnih prostorih gradu kuhinja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36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2673083"/>
      </p:ext>
    </p:extLst>
  </p:cSld>
  <p:clrMapOvr>
    <a:masterClrMapping/>
  </p:clrMapOvr>
  <p:transition advTm="6000">
    <p:circle/>
    <p:sndAc>
      <p:endSnd/>
    </p:sndAc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Mesto OBAM - pristanišče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37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12" name="Ograda slike 1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48389686"/>
      </p:ext>
    </p:extLst>
  </p:cSld>
  <p:clrMapOvr>
    <a:masterClrMapping/>
  </p:clrMapOvr>
  <p:transition advTm="6000">
    <p:circle/>
    <p:sndAc>
      <p:endSnd/>
    </p:sndAc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Ponovno premik, še bolj na sever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38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12" name="Ograda slike 1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48389686"/>
      </p:ext>
    </p:extLst>
  </p:cSld>
  <p:clrMapOvr>
    <a:masterClrMapping/>
  </p:clrMapOvr>
  <p:transition advTm="6000">
    <p:circle/>
    <p:sndAc>
      <p:endSnd/>
    </p:sndAc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Druga lokacija za večerjo in spanje – hotel ALEKSANDRA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39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9820483"/>
      </p:ext>
    </p:extLst>
  </p:cSld>
  <p:clrMapOvr>
    <a:masterClrMapping/>
  </p:clrMapOvr>
  <p:transition advTm="6000">
    <p:circle/>
    <p:sndAc>
      <p:endSnd/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grada datuma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3D6CC57-9EB2-4AFC-9C9B-379933FAEC16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12" name="Ograda noge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sp>
        <p:nvSpPr>
          <p:cNvPr id="13" name="Ograda številke diapozitiva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4</a:t>
            </a:fld>
            <a:endParaRPr kumimoji="0" lang="sl-SI"/>
          </a:p>
        </p:txBody>
      </p:sp>
      <p:sp>
        <p:nvSpPr>
          <p:cNvPr id="2" name="Ograda besedila 1"/>
          <p:cNvSpPr>
            <a:spLocks noGrp="1"/>
          </p:cNvSpPr>
          <p:nvPr>
            <p:ph type="body" sz="quarter" idx="11"/>
          </p:nvPr>
        </p:nvSpPr>
        <p:spPr>
          <a:xfrm>
            <a:off x="323528" y="260648"/>
            <a:ext cx="8424936" cy="5904656"/>
          </a:xfrm>
        </p:spPr>
        <p:txBody>
          <a:bodyPr/>
          <a:lstStyle/>
          <a:p>
            <a:pPr fontAlgn="base"/>
            <a:r>
              <a:rPr lang="sl-SI" sz="3200" b="1" dirty="0">
                <a:solidFill>
                  <a:schemeClr val="bg1"/>
                </a:solidFill>
              </a:rPr>
              <a:t>Značilnosti ŠKOTSKE:</a:t>
            </a:r>
            <a:r>
              <a:rPr lang="sl-SI" sz="3200" dirty="0">
                <a:solidFill>
                  <a:schemeClr val="bg1"/>
                </a:solidFill>
              </a:rPr>
              <a:t> </a:t>
            </a:r>
          </a:p>
          <a:p>
            <a:pPr fontAlgn="base"/>
            <a:r>
              <a:rPr lang="sl-SI" sz="2800" b="1" dirty="0">
                <a:solidFill>
                  <a:schemeClr val="bg1"/>
                </a:solidFill>
              </a:rPr>
              <a:t>Prebivalcev 5,0 milijona</a:t>
            </a:r>
            <a:endParaRPr lang="sl-SI" sz="2800" dirty="0">
              <a:solidFill>
                <a:schemeClr val="bg1"/>
              </a:solidFill>
            </a:endParaRPr>
          </a:p>
          <a:p>
            <a:pPr fontAlgn="base"/>
            <a:r>
              <a:rPr lang="sl-SI" sz="2800" b="1" dirty="0">
                <a:solidFill>
                  <a:schemeClr val="bg1"/>
                </a:solidFill>
              </a:rPr>
              <a:t>Je del VELIKE BRITANIJE ima pa svoj parlament</a:t>
            </a:r>
            <a:endParaRPr lang="sl-SI" sz="2800" dirty="0">
              <a:solidFill>
                <a:schemeClr val="bg1"/>
              </a:solidFill>
            </a:endParaRPr>
          </a:p>
          <a:p>
            <a:pPr fontAlgn="base"/>
            <a:r>
              <a:rPr lang="sl-SI" sz="2800" b="1" dirty="0">
                <a:solidFill>
                  <a:schemeClr val="bg1"/>
                </a:solidFill>
              </a:rPr>
              <a:t>Pomembna zgodovina kraljev in kraljic ŠKOTSKE. Delovanje KLANOV, neuradno še danes.</a:t>
            </a:r>
          </a:p>
          <a:p>
            <a:pPr fontAlgn="base"/>
            <a:r>
              <a:rPr lang="sl-SI" sz="2800" b="1" dirty="0">
                <a:solidFill>
                  <a:schemeClr val="bg1"/>
                </a:solidFill>
              </a:rPr>
              <a:t>Najvišja gora Ben </a:t>
            </a:r>
            <a:r>
              <a:rPr lang="sl-SI" sz="2800" b="1" dirty="0" err="1">
                <a:solidFill>
                  <a:schemeClr val="bg1"/>
                </a:solidFill>
              </a:rPr>
              <a:t>Nevis</a:t>
            </a:r>
            <a:r>
              <a:rPr lang="sl-SI" sz="2800" b="1" dirty="0">
                <a:solidFill>
                  <a:schemeClr val="bg1"/>
                </a:solidFill>
              </a:rPr>
              <a:t> 1.344 m n.v.</a:t>
            </a:r>
          </a:p>
        </p:txBody>
      </p:sp>
      <p:pic>
        <p:nvPicPr>
          <p:cNvPr id="7" name="Slika 6" descr="Rezultat iskanja slik za zastava ŠKOTSK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6632"/>
            <a:ext cx="4032448" cy="2664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5973547"/>
      </p:ext>
    </p:extLst>
  </p:cSld>
  <p:clrMapOvr>
    <a:masterClrMapping/>
  </p:clrMapOvr>
  <p:transition advTm="6000">
    <p:circle/>
    <p:sndAc>
      <p:endSnd/>
    </p:sndAc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FORT WILLIAM - Poleg hotela tudi cerkev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40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9820483"/>
      </p:ext>
    </p:extLst>
  </p:cSld>
  <p:clrMapOvr>
    <a:masterClrMapping/>
  </p:clrMapOvr>
  <p:transition advTm="6000">
    <p:circle/>
    <p:sndAc>
      <p:endSnd/>
    </p:sndAc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FORT WILLIAM – pred spanjem še kozarček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41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2305708"/>
      </p:ext>
    </p:extLst>
  </p:cSld>
  <p:clrMapOvr>
    <a:masterClrMapping/>
  </p:clrMapOvr>
  <p:transition advTm="6000">
    <p:circle/>
    <p:sndAc>
      <p:endSnd/>
    </p:sndAc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539552" y="620688"/>
            <a:ext cx="806489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sl-SI" sz="4800" b="1" dirty="0">
                <a:solidFill>
                  <a:schemeClr val="bg1"/>
                </a:solidFill>
              </a:rPr>
              <a:t>3. DAN</a:t>
            </a:r>
            <a:r>
              <a:rPr lang="sl-SI" sz="4800" dirty="0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sl-SI" sz="4800" b="1" dirty="0">
                <a:solidFill>
                  <a:schemeClr val="bg1"/>
                </a:solidFill>
              </a:rPr>
              <a:t>FORT WILLIAM, nato ogled najvišje gore in enega od mostov na kanalu. Sledi jezero NESS (razvaline gradu in NESSI) in nato prestolnica škotskega višavja INVERNESS</a:t>
            </a:r>
            <a:endParaRPr lang="sl-SI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938108"/>
      </p:ext>
    </p:extLst>
  </p:cSld>
  <p:clrMapOvr>
    <a:masterClrMapping/>
  </p:clrMapOvr>
  <p:transition advTm="6000">
    <p:circle/>
    <p:sndAc>
      <p:endSnd/>
    </p:sndAc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Po zajtrku s kovčki na avtobus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43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9391373"/>
      </p:ext>
    </p:extLst>
  </p:cSld>
  <p:clrMapOvr>
    <a:masterClrMapping/>
  </p:clrMapOvr>
  <p:transition advTm="6000">
    <p:circle/>
    <p:sndAc>
      <p:endSnd/>
    </p:sndAc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>
          <a:xfrm>
            <a:off x="899592" y="6021288"/>
            <a:ext cx="7467600" cy="381000"/>
          </a:xfrm>
        </p:spPr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Postanek pod najvišjo goro ŠKOTSKE  -  BEN EVINS 1.344 m n.v.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44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9391373"/>
      </p:ext>
    </p:extLst>
  </p:cSld>
  <p:clrMapOvr>
    <a:masterClrMapping/>
  </p:clrMapOvr>
  <p:transition advTm="6000">
    <p:circle/>
    <p:sndAc>
      <p:endSnd/>
    </p:sndAc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Pod goro spomenik padlim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45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9391373"/>
      </p:ext>
    </p:extLst>
  </p:cSld>
  <p:clrMapOvr>
    <a:masterClrMapping/>
  </p:clrMapOvr>
  <p:transition advTm="6000">
    <p:circle/>
    <p:sndAc>
      <p:endSnd/>
    </p:sndAc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V spomin tudi vsem ponesrečenim v gorah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46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9391373"/>
      </p:ext>
    </p:extLst>
  </p:cSld>
  <p:clrMapOvr>
    <a:masterClrMapping/>
  </p:clrMapOvr>
  <p:transition advTm="6000">
    <p:circle/>
    <p:sndAc>
      <p:endSnd/>
    </p:sndAc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>
          <a:xfrm>
            <a:off x="899592" y="6021288"/>
            <a:ext cx="7467600" cy="381000"/>
          </a:xfrm>
        </p:spPr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Eden od 29 mostov na 98 km dolgem ŠKOTSKEM kanalu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47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9391373"/>
      </p:ext>
    </p:extLst>
  </p:cSld>
  <p:clrMapOvr>
    <a:masterClrMapping/>
  </p:clrMapOvr>
  <p:transition advTm="6000">
    <p:circle/>
    <p:sndAc>
      <p:endSnd/>
    </p:sndAc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Most se odpira za pot ladjam – nato sledi sistem 9 zapornic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48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12" name="Ograda slike 1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9391373"/>
      </p:ext>
    </p:extLst>
  </p:cSld>
  <p:clrMapOvr>
    <a:masterClrMapping/>
  </p:clrMapOvr>
  <p:transition advTm="6000">
    <p:circle/>
    <p:sndAc>
      <p:endSnd/>
    </p:sndAc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Razvaline nekoč največjega gradu URQUHART ob jezeru NESS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49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9391373"/>
      </p:ext>
    </p:extLst>
  </p:cSld>
  <p:clrMapOvr>
    <a:masterClrMapping/>
  </p:clrMapOvr>
  <p:transition advTm="6000">
    <p:circle/>
    <p:sndAc>
      <p:endSnd/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683568" y="1268760"/>
            <a:ext cx="792088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sl-SI" sz="5400" b="1" dirty="0">
                <a:solidFill>
                  <a:schemeClr val="bg1"/>
                </a:solidFill>
              </a:rPr>
              <a:t>1. DAN</a:t>
            </a:r>
            <a:r>
              <a:rPr lang="sl-SI" sz="5400" dirty="0"/>
              <a:t> </a:t>
            </a:r>
          </a:p>
          <a:p>
            <a:pPr algn="ctr"/>
            <a:r>
              <a:rPr lang="sl-SI" sz="4800" b="1" dirty="0">
                <a:solidFill>
                  <a:schemeClr val="bg1"/>
                </a:solidFill>
              </a:rPr>
              <a:t>SLOVENIJA - BENETKE – GLASSGOW </a:t>
            </a:r>
          </a:p>
          <a:p>
            <a:pPr algn="ctr"/>
            <a:r>
              <a:rPr lang="sl-SI" sz="4800" b="1" dirty="0">
                <a:solidFill>
                  <a:schemeClr val="bg1"/>
                </a:solidFill>
              </a:rPr>
              <a:t>nočitev</a:t>
            </a:r>
          </a:p>
          <a:p>
            <a:pPr algn="ctr"/>
            <a:r>
              <a:rPr lang="sl-SI" sz="4800" b="1" dirty="0">
                <a:solidFill>
                  <a:schemeClr val="bg1"/>
                </a:solidFill>
              </a:rPr>
              <a:t>v hotelu PREMIER Inn</a:t>
            </a:r>
            <a:endParaRPr lang="sl-SI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701610"/>
      </p:ext>
    </p:extLst>
  </p:cSld>
  <p:clrMapOvr>
    <a:masterClrMapping/>
  </p:clrMapOvr>
  <p:transition advTm="6000">
    <p:circle/>
    <p:sndAc>
      <p:endSnd/>
    </p:sndAc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Še en pogled na razvaline gradu in pokošeno travo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50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9391373"/>
      </p:ext>
    </p:extLst>
  </p:cSld>
  <p:clrMapOvr>
    <a:masterClrMapping/>
  </p:clrMapOvr>
  <p:transition advTm="6000">
    <p:circle/>
    <p:sndAc>
      <p:endSnd/>
    </p:sndAc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dirty="0">
                <a:solidFill>
                  <a:schemeClr val="bg1"/>
                </a:solidFill>
              </a:rPr>
              <a:t>Sprehodi med razvalinami gradu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51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9391373"/>
      </p:ext>
    </p:extLst>
  </p:cSld>
  <p:clrMapOvr>
    <a:masterClrMapping/>
  </p:clrMapOvr>
  <p:transition advTm="6000">
    <p:circle/>
    <p:sndAc>
      <p:endSnd/>
    </p:sndAc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Del razvalin gradu 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52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9391373"/>
      </p:ext>
    </p:extLst>
  </p:cSld>
  <p:clrMapOvr>
    <a:masterClrMapping/>
  </p:clrMapOvr>
  <p:transition advTm="6000">
    <p:circle/>
    <p:sndAc>
      <p:endSnd/>
    </p:sndAc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Tudi ta del tik ob morju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53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9391373"/>
      </p:ext>
    </p:extLst>
  </p:cSld>
  <p:clrMapOvr>
    <a:masterClrMapping/>
  </p:clrMapOvr>
  <p:transition advTm="6000">
    <p:circle/>
    <p:sndAc>
      <p:endSnd/>
    </p:sndAc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Prodaja spominkov NESSI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54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9" name="Ograda slike 8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9391373"/>
      </p:ext>
    </p:extLst>
  </p:cSld>
  <p:clrMapOvr>
    <a:masterClrMapping/>
  </p:clrMapOvr>
  <p:transition advTm="6000">
    <p:circle/>
    <p:sndAc>
      <p:endSnd/>
    </p:sndAc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Prodaja spominkov NESSI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55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9391373"/>
      </p:ext>
    </p:extLst>
  </p:cSld>
  <p:clrMapOvr>
    <a:masterClrMapping/>
  </p:clrMapOvr>
  <p:transition advTm="6000">
    <p:circle/>
    <p:sndAc>
      <p:endSnd/>
    </p:sndAc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Pogled na vrstne hiše – ob poti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56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14" name="Ograda slike 1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9391373"/>
      </p:ext>
    </p:extLst>
  </p:cSld>
  <p:clrMapOvr>
    <a:masterClrMapping/>
  </p:clrMapOvr>
  <p:transition advTm="6000">
    <p:circle/>
    <p:sndAc>
      <p:endSnd/>
    </p:sndAc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Še eden </a:t>
            </a:r>
            <a:r>
              <a:rPr lang="sl-SI" b="1" dirty="0" err="1">
                <a:solidFill>
                  <a:schemeClr val="bg1"/>
                </a:solidFill>
              </a:rPr>
              <a:t>og</a:t>
            </a:r>
            <a:r>
              <a:rPr lang="sl-SI" b="1" dirty="0">
                <a:solidFill>
                  <a:schemeClr val="bg1"/>
                </a:solidFill>
              </a:rPr>
              <a:t> gradov – pogled iz avtobusa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57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9391373"/>
      </p:ext>
    </p:extLst>
  </p:cSld>
  <p:clrMapOvr>
    <a:masterClrMapping/>
  </p:clrMapOvr>
  <p:transition advTm="6000">
    <p:circle/>
    <p:sndAc>
      <p:endSnd/>
    </p:sndAc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Spominske plošče na prizorišču bitke – Angleži porazili princa  CHARLESA (protestant)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58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9592" y="260648"/>
            <a:ext cx="7467600" cy="5600700"/>
          </a:xfrm>
        </p:spPr>
      </p:pic>
    </p:spTree>
    <p:extLst>
      <p:ext uri="{BB962C8B-B14F-4D97-AF65-F5344CB8AC3E}">
        <p14:creationId xmlns:p14="http://schemas.microsoft.com/office/powerpoint/2010/main" val="2337820055"/>
      </p:ext>
    </p:extLst>
  </p:cSld>
  <p:clrMapOvr>
    <a:masterClrMapping/>
  </p:clrMapOvr>
  <p:transition advTm="6000">
    <p:circle/>
    <p:sndAc>
      <p:endSnd/>
    </p:sndAc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Postanek na prizorišču bitke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59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7087412"/>
      </p:ext>
    </p:extLst>
  </p:cSld>
  <p:clrMapOvr>
    <a:masterClrMapping/>
  </p:clrMapOvr>
  <p:transition advTm="6000">
    <p:circle/>
    <p:sndAc>
      <p:endSnd/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Iz Ljubljane prišli na letališče v BENETKE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6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40829080"/>
      </p:ext>
    </p:extLst>
  </p:cSld>
  <p:clrMapOvr>
    <a:masterClrMapping/>
  </p:clrMapOvr>
  <p:transition advTm="6000">
    <p:circle/>
    <p:sndAc>
      <p:endSnd/>
    </p:sndAc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besedila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dirty="0">
                <a:solidFill>
                  <a:schemeClr val="bg1"/>
                </a:solidFill>
              </a:rPr>
              <a:t>Postanek v PITLOHCHRY – geografsko središče ŠKOTSKE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60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8" name="Ograda slike 7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" b="1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21601835"/>
      </p:ext>
    </p:extLst>
  </p:cSld>
  <p:clrMapOvr>
    <a:masterClrMapping/>
  </p:clrMapOvr>
  <p:transition advTm="6000">
    <p:circle/>
    <p:sndAc>
      <p:endSnd/>
    </p:sndAc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Cerkev v PITLOCHARY-ju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61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8" name="Ograda slike 7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93349559"/>
      </p:ext>
    </p:extLst>
  </p:cSld>
  <p:clrMapOvr>
    <a:masterClrMapping/>
  </p:clrMapOvr>
  <p:transition advTm="6000">
    <p:circle/>
    <p:sndAc>
      <p:endSnd/>
    </p:sndAc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Del ponudbe v trgovinah - TARTAN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62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9391373"/>
      </p:ext>
    </p:extLst>
  </p:cSld>
  <p:clrMapOvr>
    <a:masterClrMapping/>
  </p:clrMapOvr>
  <p:transition advTm="6000">
    <p:circle/>
    <p:sndAc>
      <p:endSnd/>
    </p:sndAc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Nadaljujemo pot – slika iz avtobusa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63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93349559"/>
      </p:ext>
    </p:extLst>
  </p:cSld>
  <p:clrMapOvr>
    <a:masterClrMapping/>
  </p:clrMapOvr>
  <p:transition advTm="6000">
    <p:circle/>
    <p:sndAc>
      <p:endSnd/>
    </p:sndAc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Prispeli v hotel DUNDARACH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64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93349559"/>
      </p:ext>
    </p:extLst>
  </p:cSld>
  <p:clrMapOvr>
    <a:masterClrMapping/>
  </p:clrMapOvr>
  <p:transition advTm="6000">
    <p:circle/>
    <p:sndAc>
      <p:endSnd/>
    </p:sndAc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Po večerji še sprehod v središče mesta PITLOSHERY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65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93349559"/>
      </p:ext>
    </p:extLst>
  </p:cSld>
  <p:clrMapOvr>
    <a:masterClrMapping/>
  </p:clrMapOvr>
  <p:transition advTm="6000">
    <p:circle/>
    <p:sndAc>
      <p:endSnd/>
    </p:sndAc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>
          <a:xfrm>
            <a:off x="899592" y="6021288"/>
            <a:ext cx="7467600" cy="381000"/>
          </a:xfrm>
        </p:spPr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Del ulice mesta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66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93349559"/>
      </p:ext>
    </p:extLst>
  </p:cSld>
  <p:clrMapOvr>
    <a:masterClrMapping/>
  </p:clrMapOvr>
  <p:transition advTm="6000">
    <p:circle/>
    <p:sndAc>
      <p:endSnd/>
    </p:sndAc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Nastop orkestra DUD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67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94590"/>
            <a:ext cx="7467600" cy="5600700"/>
          </a:xfrm>
        </p:spPr>
      </p:pic>
    </p:spTree>
    <p:extLst>
      <p:ext uri="{BB962C8B-B14F-4D97-AF65-F5344CB8AC3E}">
        <p14:creationId xmlns:p14="http://schemas.microsoft.com/office/powerpoint/2010/main" val="3953634262"/>
      </p:ext>
    </p:extLst>
  </p:cSld>
  <p:clrMapOvr>
    <a:masterClrMapping/>
  </p:clrMapOvr>
  <p:transition advTm="6000">
    <p:circle/>
    <p:sndAc>
      <p:endSnd/>
    </p:sndAc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Še en WHISKY PRI STAREM MLINU pred vrnitvijo v hotel 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68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53634262"/>
      </p:ext>
    </p:extLst>
  </p:cSld>
  <p:clrMapOvr>
    <a:masterClrMapping/>
  </p:clrMapOvr>
  <p:transition advTm="6000">
    <p:circle/>
    <p:sndAc>
      <p:endSnd/>
    </p:sndAc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Sledi POČITEK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69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02991272"/>
      </p:ext>
    </p:extLst>
  </p:cSld>
  <p:clrMapOvr>
    <a:masterClrMapping/>
  </p:clrMapOvr>
  <p:transition advTm="6000">
    <p:circle/>
    <p:sndAc>
      <p:endSnd/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Prispeli do hotela, prvo prenočišče.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7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9" name="Ograda slike 8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95297242"/>
      </p:ext>
    </p:extLst>
  </p:cSld>
  <p:clrMapOvr>
    <a:masterClrMapping/>
  </p:clrMapOvr>
  <p:transition advTm="6000">
    <p:circle/>
    <p:sndAc>
      <p:endSnd/>
    </p:sndAc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467544" y="1340768"/>
            <a:ext cx="78488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sl-SI" sz="4800" b="1" dirty="0">
                <a:solidFill>
                  <a:schemeClr val="bg1"/>
                </a:solidFill>
              </a:rPr>
              <a:t>4. DAN</a:t>
            </a:r>
            <a:r>
              <a:rPr lang="sl-SI" sz="4800" dirty="0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sl-SI" sz="4800" b="1" dirty="0">
                <a:solidFill>
                  <a:schemeClr val="bg1"/>
                </a:solidFill>
              </a:rPr>
              <a:t>Ogled destilacije WHISKY-ja in si nato ob poti v EDINBURGH </a:t>
            </a:r>
            <a:r>
              <a:rPr lang="sl-SI" sz="4800" b="1" dirty="0" err="1">
                <a:solidFill>
                  <a:schemeClr val="bg1"/>
                </a:solidFill>
              </a:rPr>
              <a:t>oglemo</a:t>
            </a:r>
            <a:r>
              <a:rPr lang="sl-SI" sz="4800" b="1" dirty="0">
                <a:solidFill>
                  <a:schemeClr val="bg1"/>
                </a:solidFill>
              </a:rPr>
              <a:t> gradove ter na koncu še sam EDINBURGH s hribčka nad mestom.</a:t>
            </a:r>
            <a:endParaRPr lang="sl-SI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685204"/>
      </p:ext>
    </p:extLst>
  </p:cSld>
  <p:clrMapOvr>
    <a:masterClrMapping/>
  </p:clrMapOvr>
  <p:transition advTm="6000">
    <p:circle/>
    <p:sndAc>
      <p:endSnd/>
    </p:sndAc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Priprave za odhod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71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78980221"/>
      </p:ext>
    </p:extLst>
  </p:cSld>
  <p:clrMapOvr>
    <a:masterClrMapping/>
  </p:clrMapOvr>
  <p:transition advTm="6000">
    <p:circle/>
    <p:sndAc>
      <p:endSnd/>
    </p:sndAc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Sprejem pred DESTILARNO (sin lastnika 12 let)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72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14" name="Ograda slike 1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725267"/>
      </p:ext>
    </p:extLst>
  </p:cSld>
  <p:clrMapOvr>
    <a:masterClrMapping/>
  </p:clrMapOvr>
  <p:transition advTm="6000">
    <p:circle/>
    <p:sndAc>
      <p:endSnd/>
    </p:sndAc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Objekti DESTILARNE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73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725267"/>
      </p:ext>
    </p:extLst>
  </p:cSld>
  <p:clrMapOvr>
    <a:masterClrMapping/>
  </p:clrMapOvr>
  <p:transition advTm="6000">
    <p:circle/>
    <p:sndAc>
      <p:endSnd/>
    </p:sndAc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Lastnik DESTILARNE nas pouči o destilaciji in pokušanju WISKY-a.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74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725267"/>
      </p:ext>
    </p:extLst>
  </p:cSld>
  <p:clrMapOvr>
    <a:masterClrMapping/>
  </p:clrMapOvr>
  <p:transition advTm="6000">
    <p:circle/>
    <p:sndAc>
      <p:endSnd/>
    </p:sndAc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WISKY v sodih po letnicah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75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725267"/>
      </p:ext>
    </p:extLst>
  </p:cSld>
  <p:clrMapOvr>
    <a:masterClrMapping/>
  </p:clrMapOvr>
  <p:transition advTm="6000">
    <p:circle/>
    <p:sndAc>
      <p:endSnd/>
    </p:sndAc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DESTILACIJA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76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9" name="Ograda slike 8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725267"/>
      </p:ext>
    </p:extLst>
  </p:cSld>
  <p:clrMapOvr>
    <a:masterClrMapping/>
  </p:clrMapOvr>
  <p:transition advTm="6000">
    <p:circle/>
    <p:sndAc>
      <p:endSnd/>
    </p:sndAc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ŠE NAKUPI in potem naprej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77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725267"/>
      </p:ext>
    </p:extLst>
  </p:cSld>
  <p:clrMapOvr>
    <a:masterClrMapping/>
  </p:clrMapOvr>
  <p:transition advTm="6000">
    <p:circle/>
    <p:sndAc>
      <p:endSnd/>
    </p:sndAc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Postanek za ogled SCONE (nekdaj kronali tu kralje)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78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8620968"/>
      </p:ext>
    </p:extLst>
  </p:cSld>
  <p:clrMapOvr>
    <a:masterClrMapping/>
  </p:clrMapOvr>
  <p:transition advTm="6000">
    <p:circle/>
    <p:sndAc>
      <p:endSnd/>
    </p:sndAc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Del notranjosti gradu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79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2099991"/>
      </p:ext>
    </p:extLst>
  </p:cSld>
  <p:clrMapOvr>
    <a:masterClrMapping/>
  </p:clrMapOvr>
  <p:transition advTm="6000">
    <p:circle/>
    <p:sndAc>
      <p:endSnd/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323528" y="620688"/>
            <a:ext cx="82809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sl-SI" sz="4800" b="1" dirty="0">
              <a:solidFill>
                <a:schemeClr val="bg1"/>
              </a:solidFill>
            </a:endParaRPr>
          </a:p>
          <a:p>
            <a:pPr lvl="0" algn="ctr"/>
            <a:r>
              <a:rPr lang="sl-SI" sz="4800" b="1" dirty="0">
                <a:solidFill>
                  <a:schemeClr val="bg1"/>
                </a:solidFill>
              </a:rPr>
              <a:t>2. DAN </a:t>
            </a:r>
            <a:endParaRPr lang="sl-SI" sz="4800" dirty="0">
              <a:solidFill>
                <a:schemeClr val="bg1"/>
              </a:solidFill>
            </a:endParaRPr>
          </a:p>
          <a:p>
            <a:pPr algn="ctr"/>
            <a:r>
              <a:rPr lang="sl-SI" sz="4800" b="1" dirty="0">
                <a:solidFill>
                  <a:schemeClr val="bg1"/>
                </a:solidFill>
              </a:rPr>
              <a:t>OGLED mesta, vožnja proti severu do jezera LOMOND, nato do mesta INVERARAY, potem v OBAM in nato v hotel v FORT WILIAM  </a:t>
            </a:r>
            <a:endParaRPr lang="sl-SI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536694"/>
      </p:ext>
    </p:extLst>
  </p:cSld>
  <p:clrMapOvr>
    <a:masterClrMapping/>
  </p:clrMapOvr>
  <p:transition advTm="6000">
    <p:circle/>
    <p:sndAc>
      <p:endSnd/>
    </p:sndAc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Razstava porcelana v gradu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80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725267"/>
      </p:ext>
    </p:extLst>
  </p:cSld>
  <p:clrMapOvr>
    <a:masterClrMapping/>
  </p:clrMapOvr>
  <p:transition advTm="6000">
    <p:circle/>
    <p:sndAc>
      <p:endSnd/>
    </p:sndAc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Del parka ob gradu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81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12" name="Ograda slike 1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725267"/>
      </p:ext>
    </p:extLst>
  </p:cSld>
  <p:clrMapOvr>
    <a:masterClrMapping/>
  </p:clrMapOvr>
  <p:transition advTm="6000">
    <p:circle/>
    <p:sndAc>
      <p:endSnd/>
    </p:sndAc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>
          <a:xfrm>
            <a:off x="899592" y="6093296"/>
            <a:ext cx="7467600" cy="381000"/>
          </a:xfrm>
        </p:spPr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Tudi PAVI se sprehajajo v restavraciji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82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725267"/>
      </p:ext>
    </p:extLst>
  </p:cSld>
  <p:clrMapOvr>
    <a:masterClrMapping/>
  </p:clrMapOvr>
  <p:transition advTm="6000">
    <p:circle/>
    <p:sndAc>
      <p:endSnd/>
    </p:sndAc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Posestvo gradu obsega 58.000 ha, zaposlenih 67 + 70 občasno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83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725267"/>
      </p:ext>
    </p:extLst>
  </p:cSld>
  <p:clrMapOvr>
    <a:masterClrMapping/>
  </p:clrMapOvr>
  <p:transition advTm="6000">
    <p:circle/>
    <p:sndAc>
      <p:endSnd/>
    </p:sndAc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Še en pogled na park. Za obiskovalce ima grad svoj CAMP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84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725267"/>
      </p:ext>
    </p:extLst>
  </p:cSld>
  <p:clrMapOvr>
    <a:masterClrMapping/>
  </p:clrMapOvr>
  <p:transition advTm="6000">
    <p:circle/>
    <p:sndAc>
      <p:endSnd/>
    </p:sndAc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Še en ogled gradu ob poti v EDINBURGH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85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725267"/>
      </p:ext>
    </p:extLst>
  </p:cSld>
  <p:clrMapOvr>
    <a:masterClrMapping/>
  </p:clrMapOvr>
  <p:transition advTm="6000">
    <p:circle/>
    <p:sndAc>
      <p:endSnd/>
    </p:sndAc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V gradu vidiš tudi medveda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86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725267"/>
      </p:ext>
    </p:extLst>
  </p:cSld>
  <p:clrMapOvr>
    <a:masterClrMapping/>
  </p:clrMapOvr>
  <p:transition advTm="6000">
    <p:circle/>
    <p:sndAc>
      <p:endSnd/>
    </p:sndAc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Velikost gradu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87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725267"/>
      </p:ext>
    </p:extLst>
  </p:cSld>
  <p:clrMapOvr>
    <a:masterClrMapping/>
  </p:clrMapOvr>
  <p:transition advTm="6000">
    <p:circle/>
    <p:sndAc>
      <p:endSnd/>
    </p:sndAc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Redijo krave in ovce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88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725267"/>
      </p:ext>
    </p:extLst>
  </p:cSld>
  <p:clrMapOvr>
    <a:masterClrMapping/>
  </p:clrMapOvr>
  <p:transition advTm="6000">
    <p:circle/>
    <p:sndAc>
      <p:endSnd/>
    </p:sndAc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Most pred EDINBURGH-</a:t>
            </a:r>
            <a:r>
              <a:rPr lang="sl-SI" b="1" dirty="0" err="1">
                <a:solidFill>
                  <a:schemeClr val="bg1"/>
                </a:solidFill>
              </a:rPr>
              <a:t>om</a:t>
            </a:r>
            <a:endParaRPr lang="sl-SI" b="1" dirty="0">
              <a:solidFill>
                <a:schemeClr val="bg1"/>
              </a:solidFill>
            </a:endParaRP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89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725267"/>
      </p:ext>
    </p:extLst>
  </p:cSld>
  <p:clrMapOvr>
    <a:masterClrMapping/>
  </p:clrMapOvr>
  <p:transition advTm="6000">
    <p:circle/>
    <p:sndAc>
      <p:endSnd/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Odhod iz hotela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9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39681047"/>
      </p:ext>
    </p:extLst>
  </p:cSld>
  <p:clrMapOvr>
    <a:masterClrMapping/>
  </p:clrMapOvr>
  <p:transition advTm="6000">
    <p:circle/>
    <p:sndAc>
      <p:endSnd/>
    </p:sndAc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Predmestje EDINBURGH-a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90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9" name="Ograda slike 8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725267"/>
      </p:ext>
    </p:extLst>
  </p:cSld>
  <p:clrMapOvr>
    <a:masterClrMapping/>
  </p:clrMapOvr>
  <p:transition advTm="6000">
    <p:circle/>
    <p:sndAc>
      <p:endSnd/>
    </p:sndAc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>
          <a:xfrm>
            <a:off x="827584" y="6021288"/>
            <a:ext cx="7467600" cy="381000"/>
          </a:xfrm>
        </p:spPr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Pogled na EDINBURGH  s hriba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91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14" name="Ograda slike 1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725267"/>
      </p:ext>
    </p:extLst>
  </p:cSld>
  <p:clrMapOvr>
    <a:masterClrMapping/>
  </p:clrMapOvr>
  <p:transition advTm="6000">
    <p:circle/>
    <p:sndAc>
      <p:endSnd/>
    </p:sndAc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Propadli načrt ŠKOTSKE  NEKROPOLE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92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5038471"/>
      </p:ext>
    </p:extLst>
  </p:cSld>
  <p:clrMapOvr>
    <a:masterClrMapping/>
  </p:clrMapOvr>
  <p:transition advTm="6000">
    <p:circle/>
    <p:sndAc>
      <p:endSnd/>
    </p:sndAc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Še sprehod po glavni ulici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93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5038471"/>
      </p:ext>
    </p:extLst>
  </p:cSld>
  <p:clrMapOvr>
    <a:masterClrMapping/>
  </p:clrMapOvr>
  <p:transition advTm="6000">
    <p:circle/>
    <p:sndAc>
      <p:endSnd/>
    </p:sndAc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Po uri vožnje prispeli v HOTEL – restavracija že zaprta?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94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9" name="Ograda slike 8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5038471"/>
      </p:ext>
    </p:extLst>
  </p:cSld>
  <p:clrMapOvr>
    <a:masterClrMapping/>
  </p:clrMapOvr>
  <p:transition advTm="6000">
    <p:circle/>
    <p:sndAc>
      <p:endSnd/>
    </p:sndAc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971600" y="620688"/>
            <a:ext cx="76328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sl-SI" sz="4800" b="1" dirty="0">
              <a:solidFill>
                <a:schemeClr val="bg1"/>
              </a:solidFill>
            </a:endParaRPr>
          </a:p>
          <a:p>
            <a:pPr lvl="0" algn="ctr"/>
            <a:r>
              <a:rPr lang="sl-SI" sz="4800" b="1" dirty="0">
                <a:solidFill>
                  <a:schemeClr val="bg1"/>
                </a:solidFill>
              </a:rPr>
              <a:t>5. DAN</a:t>
            </a:r>
            <a:r>
              <a:rPr lang="sl-SI" sz="4800" dirty="0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sl-SI" sz="4800" b="1" dirty="0">
                <a:solidFill>
                  <a:schemeClr val="bg1"/>
                </a:solidFill>
              </a:rPr>
              <a:t>EDINBURGH</a:t>
            </a:r>
          </a:p>
          <a:p>
            <a:pPr algn="ctr"/>
            <a:r>
              <a:rPr lang="sl-SI" sz="4800" b="1" dirty="0">
                <a:solidFill>
                  <a:schemeClr val="bg1"/>
                </a:solidFill>
              </a:rPr>
              <a:t>Ogled znamenitosti mesta in nočitev</a:t>
            </a:r>
            <a:endParaRPr lang="sl-SI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948258"/>
      </p:ext>
    </p:extLst>
  </p:cSld>
  <p:clrMapOvr>
    <a:masterClrMapping/>
  </p:clrMapOvr>
  <p:transition advTm="6000">
    <p:circle/>
    <p:sndAc>
      <p:endSnd/>
    </p:sndAc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Tokrat na avtobus brez prtljage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96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0867589"/>
      </p:ext>
    </p:extLst>
  </p:cSld>
  <p:clrMapOvr>
    <a:masterClrMapping/>
  </p:clrMapOvr>
  <p:transition advTm="6000">
    <p:circle/>
    <p:sndAc>
      <p:endSnd/>
    </p:sndAc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HOLYROOD - Rezidenca angleške kraljice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97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0867589"/>
      </p:ext>
    </p:extLst>
  </p:cSld>
  <p:clrMapOvr>
    <a:masterClrMapping/>
  </p:clrMapOvr>
  <p:transition advTm="6000">
    <p:circle/>
    <p:sndAc>
      <p:endSnd/>
    </p:sndAc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Ena od soban (skrivaj slikano)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98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12" name="Ograda slike 1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9949938"/>
      </p:ext>
    </p:extLst>
  </p:cSld>
  <p:clrMapOvr>
    <a:masterClrMapping/>
  </p:clrMapOvr>
  <p:transition advTm="6000">
    <p:circle/>
    <p:sndAc>
      <p:endSnd/>
    </p:sndAc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Park ob rezidenci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31. 10. 2023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99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9949938"/>
      </p:ext>
    </p:extLst>
  </p:cSld>
  <p:clrMapOvr>
    <a:masterClrMapping/>
  </p:clrMapOvr>
  <p:transition advTm="6000">
    <p:circle/>
    <p:sndAc>
      <p:endSnd/>
    </p:sndAc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lasični album s fotografijami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ClassicPhotoAlbum</Template>
  <TotalTime>0</TotalTime>
  <Words>1832</Words>
  <Application>Microsoft Office PowerPoint</Application>
  <PresentationFormat>Diaprojekcija na zaslonu (4:3)</PresentationFormat>
  <Paragraphs>526</Paragraphs>
  <Slides>130</Slides>
  <Notes>3</Notes>
  <HiddenSlides>0</HiddenSlides>
  <MMClips>0</MMClips>
  <ScaleCrop>false</ScaleCrop>
  <HeadingPairs>
    <vt:vector size="8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130</vt:i4>
      </vt:variant>
      <vt:variant>
        <vt:lpstr>Diaprojekcije po meri</vt:lpstr>
      </vt:variant>
      <vt:variant>
        <vt:i4>1</vt:i4>
      </vt:variant>
    </vt:vector>
  </HeadingPairs>
  <TitlesOfParts>
    <vt:vector size="134" baseType="lpstr">
      <vt:lpstr>Calibri</vt:lpstr>
      <vt:lpstr>Century Schoolbook</vt:lpstr>
      <vt:lpstr>Klasični album s fotografijami</vt:lpstr>
      <vt:lpstr> ŠKOTSKA   od 15.07. do  20.07.2017    z agencijo PALMA  letalo in avtobus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Diaprojekcija po meri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2012-11-21T10:59:05Z</dcterms:created>
  <dcterms:modified xsi:type="dcterms:W3CDTF">2023-10-31T16:48:07Z</dcterms:modified>
</cp:coreProperties>
</file>