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87"/>
  </p:notesMasterIdLst>
  <p:sldIdLst>
    <p:sldId id="256" r:id="rId2"/>
    <p:sldId id="516" r:id="rId3"/>
    <p:sldId id="669" r:id="rId4"/>
    <p:sldId id="667" r:id="rId5"/>
    <p:sldId id="664" r:id="rId6"/>
    <p:sldId id="668" r:id="rId7"/>
    <p:sldId id="670" r:id="rId8"/>
    <p:sldId id="597" r:id="rId9"/>
    <p:sldId id="671" r:id="rId10"/>
    <p:sldId id="374" r:id="rId11"/>
    <p:sldId id="672" r:id="rId12"/>
    <p:sldId id="673" r:id="rId13"/>
    <p:sldId id="702" r:id="rId14"/>
    <p:sldId id="644" r:id="rId15"/>
    <p:sldId id="266" r:id="rId16"/>
    <p:sldId id="707" r:id="rId17"/>
    <p:sldId id="708" r:id="rId18"/>
    <p:sldId id="645" r:id="rId19"/>
    <p:sldId id="713" r:id="rId20"/>
    <p:sldId id="709" r:id="rId21"/>
    <p:sldId id="710" r:id="rId22"/>
    <p:sldId id="711" r:id="rId23"/>
    <p:sldId id="712" r:id="rId24"/>
    <p:sldId id="646" r:id="rId25"/>
    <p:sldId id="674" r:id="rId26"/>
    <p:sldId id="675" r:id="rId27"/>
    <p:sldId id="676" r:id="rId28"/>
    <p:sldId id="647" r:id="rId29"/>
    <p:sldId id="375" r:id="rId30"/>
    <p:sldId id="677" r:id="rId31"/>
    <p:sldId id="678" r:id="rId32"/>
    <p:sldId id="693" r:id="rId33"/>
    <p:sldId id="376" r:id="rId34"/>
    <p:sldId id="691" r:id="rId35"/>
    <p:sldId id="679" r:id="rId36"/>
    <p:sldId id="648" r:id="rId37"/>
    <p:sldId id="692" r:id="rId38"/>
    <p:sldId id="695" r:id="rId39"/>
    <p:sldId id="696" r:id="rId40"/>
    <p:sldId id="697" r:id="rId41"/>
    <p:sldId id="698" r:id="rId42"/>
    <p:sldId id="699" r:id="rId43"/>
    <p:sldId id="700" r:id="rId44"/>
    <p:sldId id="694" r:id="rId45"/>
    <p:sldId id="701" r:id="rId46"/>
    <p:sldId id="649" r:id="rId47"/>
    <p:sldId id="706" r:id="rId48"/>
    <p:sldId id="705" r:id="rId49"/>
    <p:sldId id="271" r:id="rId50"/>
    <p:sldId id="721" r:id="rId51"/>
    <p:sldId id="690" r:id="rId52"/>
    <p:sldId id="650" r:id="rId53"/>
    <p:sldId id="662" r:id="rId54"/>
    <p:sldId id="663" r:id="rId55"/>
    <p:sldId id="665" r:id="rId56"/>
    <p:sldId id="273" r:id="rId57"/>
    <p:sldId id="661" r:id="rId58"/>
    <p:sldId id="656" r:id="rId59"/>
    <p:sldId id="720" r:id="rId60"/>
    <p:sldId id="666" r:id="rId61"/>
    <p:sldId id="719" r:id="rId62"/>
    <p:sldId id="657" r:id="rId63"/>
    <p:sldId id="703" r:id="rId64"/>
    <p:sldId id="704" r:id="rId65"/>
    <p:sldId id="652" r:id="rId66"/>
    <p:sldId id="655" r:id="rId67"/>
    <p:sldId id="680" r:id="rId68"/>
    <p:sldId id="681" r:id="rId69"/>
    <p:sldId id="653" r:id="rId70"/>
    <p:sldId id="714" r:id="rId71"/>
    <p:sldId id="715" r:id="rId72"/>
    <p:sldId id="716" r:id="rId73"/>
    <p:sldId id="718" r:id="rId74"/>
    <p:sldId id="682" r:id="rId75"/>
    <p:sldId id="654" r:id="rId76"/>
    <p:sldId id="683" r:id="rId77"/>
    <p:sldId id="658" r:id="rId78"/>
    <p:sldId id="684" r:id="rId79"/>
    <p:sldId id="685" r:id="rId80"/>
    <p:sldId id="686" r:id="rId81"/>
    <p:sldId id="687" r:id="rId82"/>
    <p:sldId id="688" r:id="rId83"/>
    <p:sldId id="659" r:id="rId84"/>
    <p:sldId id="689" r:id="rId85"/>
    <p:sldId id="660" r:id="rId86"/>
  </p:sldIdLst>
  <p:sldSz cx="9144000" cy="6858000" type="screen4x3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rednji slog 2 – poudarek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5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heme" Target="theme/theme1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3" name="Označba mest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519E9-D9AF-444B-BFA4-4A7A5138301F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4" name="Označba mest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l-SI"/>
          </a:p>
        </p:txBody>
      </p:sp>
      <p:sp>
        <p:nvSpPr>
          <p:cNvPr id="5" name="Označba mesta opomb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l-SI"/>
              <a:t>Kliknite za urejanje slogov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6EEC8E-93AC-413D-ABDA-621C3DE974E3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73071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sl-SI" dirty="0"/>
          </a:p>
        </p:txBody>
      </p:sp>
      <p:sp>
        <p:nvSpPr>
          <p:cNvPr id="5" name="Ograda datuma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FB83B605-53D6-473E-8381-7453D34B34D6}" type="datetime1">
              <a:rPr lang="sl-SI" smtClean="0"/>
              <a:t>5. 06. 2024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glave 6"/>
          <p:cNvSpPr>
            <a:spLocks noGrp="1"/>
          </p:cNvSpPr>
          <p:nvPr>
            <p:ph type="hdr" sz="quarter" idx="13"/>
          </p:nvPr>
        </p:nvSpPr>
        <p:spPr/>
        <p:txBody>
          <a:bodyPr/>
          <a:lstStyle/>
          <a:p>
            <a:r>
              <a:rPr lang="sl-SI"/>
              <a:t>PETKOVCI ŽE VEČ KOT 30 LET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l-SI"/>
              <a:t>Uredite slog podnaslova matrice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559997667"/>
      </p:ext>
    </p:extLst>
  </p:cSld>
  <p:clrMapOvr>
    <a:masterClrMapping/>
  </p:clrMapOvr>
  <p:transition spd="slow" advTm="6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543178235"/>
      </p:ext>
    </p:extLst>
  </p:cSld>
  <p:clrMapOvr>
    <a:masterClrMapping/>
  </p:clrMapOvr>
  <p:transition spd="slow" advTm="6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60952038"/>
      </p:ext>
    </p:extLst>
  </p:cSld>
  <p:clrMapOvr>
    <a:masterClrMapping/>
  </p:clrMapOvr>
  <p:transition spd="slow" advTm="6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vsebin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771385275"/>
      </p:ext>
    </p:extLst>
  </p:cSld>
  <p:clrMapOvr>
    <a:masterClrMapping/>
  </p:clrMapOvr>
  <p:transition spd="slow" advTm="6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grada vsebin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grada besedila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6" name="Ograda vsebin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grad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8" name="Ograd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grad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14414617"/>
      </p:ext>
    </p:extLst>
  </p:cSld>
  <p:clrMapOvr>
    <a:masterClrMapping/>
  </p:clrMapOvr>
  <p:transition spd="slow" advTm="6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4" name="Ograd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grad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182548917"/>
      </p:ext>
    </p:extLst>
  </p:cSld>
  <p:clrMapOvr>
    <a:masterClrMapping/>
  </p:clrMapOvr>
  <p:transition spd="slow" advTm="6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3" name="Ograd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grad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340971703"/>
      </p:ext>
    </p:extLst>
  </p:cSld>
  <p:clrMapOvr>
    <a:masterClrMapping/>
  </p:clrMapOvr>
  <p:transition spd="slow" advTm="600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14428023"/>
      </p:ext>
    </p:extLst>
  </p:cSld>
  <p:clrMapOvr>
    <a:masterClrMapping/>
  </p:clrMapOvr>
  <p:transition spd="slow" advTm="6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grada slik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grad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584555821"/>
      </p:ext>
    </p:extLst>
  </p:cSld>
  <p:clrMapOvr>
    <a:masterClrMapping/>
  </p:clrMapOvr>
  <p:transition spd="slow" advTm="6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54454571"/>
      </p:ext>
    </p:extLst>
  </p:cSld>
  <p:clrMapOvr>
    <a:masterClrMapping/>
  </p:clrMapOvr>
  <p:transition spd="slow" advTm="6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085595947"/>
      </p:ext>
    </p:extLst>
  </p:cSld>
  <p:clrMapOvr>
    <a:masterClrMapping/>
  </p:clrMapOvr>
  <p:transition spd="slow" advTm="6000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Pokončno z na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sl-SI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sl-SI"/>
              <a:t>Kliknite ikono, če želite dodati sliko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sl-SI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sl-SI"/>
              <a:t>Kliknite, če želite dodati napis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5EAD489A-421D-49DD-A7CF-8FF269171997}" type="datetime1">
              <a:rPr kumimoji="0" lang="sl-SI" sz="1200" smtClean="0">
                <a:solidFill>
                  <a:schemeClr val="tx2"/>
                </a:solidFill>
              </a:rPr>
              <a:t>5. 06. 2024</a:t>
            </a:fld>
            <a:endParaRPr kumimoji="0" lang="sl-SI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sl-SI" sz="1200">
                <a:solidFill>
                  <a:schemeClr val="tx2"/>
                </a:solidFill>
              </a:rPr>
              <a:pPr algn="r"/>
              <a:t>‹#›</a:t>
            </a:fld>
            <a:endParaRPr kumimoji="0" lang="sl-SI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kumimoji="0" lang="pl-PL"/>
              <a:t>Na podlagi zbranih fotografij pripravil FG</a:t>
            </a:r>
            <a:endParaRPr kumimoji="0" lang="sl-SI"/>
          </a:p>
        </p:txBody>
      </p:sp>
    </p:spTree>
    <p:extLst>
      <p:ext uri="{BB962C8B-B14F-4D97-AF65-F5344CB8AC3E}">
        <p14:creationId xmlns:p14="http://schemas.microsoft.com/office/powerpoint/2010/main" val="3932713065"/>
      </p:ext>
    </p:extLst>
  </p:cSld>
  <p:clrMapOvr>
    <a:masterClrMapping/>
  </p:clrMapOvr>
  <p:transition spd="slow" advTm="6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naslova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grada besedila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grada datuma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935CD-0437-405C-A51A-6B705AA1D795}" type="datetimeFigureOut">
              <a:rPr lang="sl-SI" smtClean="0"/>
              <a:t>5. 06. 2024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794449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</p:sldLayoutIdLst>
  <p:transition spd="slow" advTm="6000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9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9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9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9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9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9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9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9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9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9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9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9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9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9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9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9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9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9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9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9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9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539552" y="620688"/>
            <a:ext cx="8064896" cy="5112568"/>
          </a:xfrm>
        </p:spPr>
        <p:txBody>
          <a:bodyPr>
            <a:normAutofit/>
          </a:bodyPr>
          <a:lstStyle/>
          <a:p>
            <a:pPr algn="ctr" fontAlgn="base"/>
            <a:endParaRPr lang="sl-SI" sz="2200" b="1" dirty="0"/>
          </a:p>
          <a:p>
            <a:pPr algn="ctr" fontAlgn="base"/>
            <a:r>
              <a:rPr lang="sl-SI" sz="8000" b="1" dirty="0"/>
              <a:t>PREGLED IZLETOV</a:t>
            </a:r>
          </a:p>
          <a:p>
            <a:pPr algn="ctr" fontAlgn="base"/>
            <a:r>
              <a:rPr lang="sl-SI" sz="4300" b="1" dirty="0"/>
              <a:t>v organizaciji agencije MAFIŠ</a:t>
            </a:r>
          </a:p>
          <a:p>
            <a:pPr algn="ctr" fontAlgn="base"/>
            <a:endParaRPr lang="sl-SI" sz="1200" b="1" dirty="0"/>
          </a:p>
          <a:p>
            <a:pPr algn="ctr" fontAlgn="base"/>
            <a:r>
              <a:rPr lang="sl-SI" sz="4300" b="1" dirty="0"/>
              <a:t>Bilo je 25 izletov </a:t>
            </a:r>
          </a:p>
          <a:p>
            <a:pPr algn="ctr" fontAlgn="base"/>
            <a:r>
              <a:rPr lang="sl-SI" sz="4300" b="1" dirty="0"/>
              <a:t>od leta 1998 do 2021</a:t>
            </a:r>
          </a:p>
          <a:p>
            <a:pPr algn="ctr" fontAlgn="base"/>
            <a:endParaRPr lang="sl-SI" sz="4300" b="1" dirty="0"/>
          </a:p>
          <a:p>
            <a:pPr algn="ctr" fontAlgn="base"/>
            <a:endParaRPr lang="sl-SI" sz="16000" dirty="0"/>
          </a:p>
        </p:txBody>
      </p:sp>
    </p:spTree>
    <p:extLst>
      <p:ext uri="{BB962C8B-B14F-4D97-AF65-F5344CB8AC3E}">
        <p14:creationId xmlns:p14="http://schemas.microsoft.com/office/powerpoint/2010/main" val="749940642"/>
      </p:ext>
    </p:extLst>
  </p:cSld>
  <p:clrMapOvr>
    <a:masterClrMapping/>
  </p:clrMapOvr>
  <p:transition spd="slow" advTm="6000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grada številke diapozitiva 12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sl-SI" sz="1200" smtClean="0">
                <a:solidFill>
                  <a:schemeClr val="tx2"/>
                </a:solidFill>
              </a:rPr>
              <a:pPr algn="r"/>
              <a:t>2</a:t>
            </a:fld>
            <a:endParaRPr kumimoji="0" lang="sl-SI"/>
          </a:p>
        </p:txBody>
      </p:sp>
      <p:graphicFrame>
        <p:nvGraphicFramePr>
          <p:cNvPr id="2" name="Tabela 1">
            <a:extLst>
              <a:ext uri="{FF2B5EF4-FFF2-40B4-BE49-F238E27FC236}">
                <a16:creationId xmlns:a16="http://schemas.microsoft.com/office/drawing/2014/main" id="{B05962AF-2F7C-F70A-E095-D3565E4AA3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2154924"/>
              </p:ext>
            </p:extLst>
          </p:nvPr>
        </p:nvGraphicFramePr>
        <p:xfrm>
          <a:off x="427991" y="120650"/>
          <a:ext cx="8134464" cy="65849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3609">
                  <a:extLst>
                    <a:ext uri="{9D8B030D-6E8A-4147-A177-3AD203B41FA5}">
                      <a16:colId xmlns:a16="http://schemas.microsoft.com/office/drawing/2014/main" val="3404303354"/>
                    </a:ext>
                  </a:extLst>
                </a:gridCol>
                <a:gridCol w="740793">
                  <a:extLst>
                    <a:ext uri="{9D8B030D-6E8A-4147-A177-3AD203B41FA5}">
                      <a16:colId xmlns:a16="http://schemas.microsoft.com/office/drawing/2014/main" val="4273959507"/>
                    </a:ext>
                  </a:extLst>
                </a:gridCol>
                <a:gridCol w="931454">
                  <a:extLst>
                    <a:ext uri="{9D8B030D-6E8A-4147-A177-3AD203B41FA5}">
                      <a16:colId xmlns:a16="http://schemas.microsoft.com/office/drawing/2014/main" val="2773635936"/>
                    </a:ext>
                  </a:extLst>
                </a:gridCol>
                <a:gridCol w="3454137">
                  <a:extLst>
                    <a:ext uri="{9D8B030D-6E8A-4147-A177-3AD203B41FA5}">
                      <a16:colId xmlns:a16="http://schemas.microsoft.com/office/drawing/2014/main" val="1046347009"/>
                    </a:ext>
                  </a:extLst>
                </a:gridCol>
                <a:gridCol w="1533017">
                  <a:extLst>
                    <a:ext uri="{9D8B030D-6E8A-4147-A177-3AD203B41FA5}">
                      <a16:colId xmlns:a16="http://schemas.microsoft.com/office/drawing/2014/main" val="1902722042"/>
                    </a:ext>
                  </a:extLst>
                </a:gridCol>
                <a:gridCol w="931454">
                  <a:extLst>
                    <a:ext uri="{9D8B030D-6E8A-4147-A177-3AD203B41FA5}">
                      <a16:colId xmlns:a16="http://schemas.microsoft.com/office/drawing/2014/main" val="1396781995"/>
                    </a:ext>
                  </a:extLst>
                </a:gridCol>
              </a:tblGrid>
              <a:tr h="191794">
                <a:tc>
                  <a:txBody>
                    <a:bodyPr/>
                    <a:lstStyle/>
                    <a:p>
                      <a:pPr algn="r" fontAlgn="ctr"/>
                      <a:r>
                        <a:rPr lang="sl-SI" sz="900" u="none" strike="noStrike" dirty="0" err="1">
                          <a:effectLst/>
                        </a:rPr>
                        <a:t>Tek.št</a:t>
                      </a:r>
                      <a:r>
                        <a:rPr lang="sl-SI" sz="900" u="none" strike="noStrike" dirty="0">
                          <a:effectLst/>
                        </a:rPr>
                        <a:t>.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900" u="none" strike="noStrike" dirty="0">
                          <a:effectLst/>
                        </a:rPr>
                        <a:t>Datum odhoda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900" u="none" strike="noStrike" dirty="0">
                          <a:effectLst/>
                        </a:rPr>
                        <a:t>Čas trajanja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900" u="none" strike="noStrike" dirty="0">
                          <a:effectLst/>
                        </a:rPr>
                        <a:t>Relacija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900" u="none" strike="noStrike" dirty="0">
                          <a:effectLst/>
                        </a:rPr>
                        <a:t>Način prevoza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900" u="none" strike="noStrike" dirty="0">
                          <a:effectLst/>
                        </a:rPr>
                        <a:t>Agencija</a:t>
                      </a:r>
                      <a:endParaRPr lang="sl-SI" sz="900" b="0" i="1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4139708852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30.05.98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4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 dirty="0">
                          <a:effectLst/>
                        </a:rPr>
                        <a:t>Leverkusen Stojković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osebni avto 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 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1018670668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2.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02.06.00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GRADOVI JUŽNE ČEŠKE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Dober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1575006177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3.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10.09.01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PRLEKIJA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370364826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4.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17.05.02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IŠČEMO CVIČEK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 (dva)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174349740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5.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19.06.04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IŠČEMO PRŠUT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2673734818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6.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31.07.04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 dirty="0">
                          <a:effectLst/>
                        </a:rPr>
                        <a:t>ORLOVO GNEZDO 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Kompas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798924233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7.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06.05.05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SLOVENIJA TU IN TAM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318564595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8.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16.06.06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l-PL" sz="1200" u="none" strike="noStrike">
                          <a:effectLst/>
                        </a:rPr>
                        <a:t>Po KOROŠKI TU IN TAM</a:t>
                      </a:r>
                      <a:endParaRPr lang="pl-PL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521761492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9.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22.08.06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HOFGASTEIN Avstrija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816517354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10.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18.05.07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POHORJR Z DVEH STRANI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1625797580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11.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30.06.07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3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BELA CRKVA - Trujino naselje vikend Stojković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 dirty="0">
                          <a:effectLst/>
                        </a:rPr>
                        <a:t>osebni avto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611206858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12.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17.05.08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KRAS IN MORJE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4249433538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13.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16.05.09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MURA IN PREKMURJE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906674006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14.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sl-SI" sz="1200" u="none" strike="noStrike">
                          <a:effectLst/>
                        </a:rPr>
                        <a:t>22.05.10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l-PL" sz="1200" u="none" strike="noStrike">
                          <a:effectLst/>
                        </a:rPr>
                        <a:t>BIZELJSKO - malo prej in malo potem</a:t>
                      </a:r>
                      <a:endParaRPr lang="pl-PL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1912192191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15.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23.06.12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CINQUE TERRE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 dirty="0">
                          <a:effectLst/>
                        </a:rPr>
                        <a:t>ALPETOUR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468338617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16.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09.11.12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TAMAR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osebni avto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 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3374268647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17.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03.04.14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2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BOROMEJSKI OTOKI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kompas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1520761956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18.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10.09.16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MAUTERNDORF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QUVADIS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3176895704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19.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10.06.17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ROVINJ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QUVADIS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extLst>
                  <a:ext uri="{0D108BD9-81ED-4DB2-BD59-A6C34878D82A}">
                    <a16:rowId xmlns:a16="http://schemas.microsoft.com/office/drawing/2014/main" val="2433993578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20.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15.11.17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MARIBOR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vlak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422259394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21.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09.06.18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DOLOMITI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ALPETOUR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2266417697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22.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23.10.18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 dirty="0">
                          <a:effectLst/>
                        </a:rPr>
                        <a:t>TRST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vlak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944771184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23.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26.03.19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4 dni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Leverkusen Stojković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vlak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MAFIŠ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2514089283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 dirty="0">
                          <a:effectLst/>
                        </a:rPr>
                        <a:t>24.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31.08.19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Rezija in Ziljska dolina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>
                          <a:effectLst/>
                        </a:rPr>
                        <a:t>AR TOUR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2531994474"/>
                  </a:ext>
                </a:extLst>
              </a:tr>
              <a:tr h="255726"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26.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l-SI" sz="1200" u="none" strike="noStrike">
                          <a:effectLst/>
                        </a:rPr>
                        <a:t>11.09.21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l-SI" sz="1200" u="none" strike="noStrike">
                          <a:effectLst/>
                        </a:rPr>
                        <a:t>1 dan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 dirty="0">
                          <a:effectLst/>
                        </a:rPr>
                        <a:t>VIPAVSKA DOLINA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l-SI" sz="1200" u="none" strike="noStrike">
                          <a:effectLst/>
                        </a:rPr>
                        <a:t>avtobus</a:t>
                      </a:r>
                      <a:endParaRPr lang="sl-SI" sz="12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l-SI" sz="1200" u="none" strike="noStrike" dirty="0">
                          <a:effectLst/>
                        </a:rPr>
                        <a:t>ALPETOUR</a:t>
                      </a:r>
                      <a:endParaRPr lang="sl-SI" sz="12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4230" marR="4230" marT="4230" marB="0" anchor="ctr"/>
                </a:tc>
                <a:extLst>
                  <a:ext uri="{0D108BD9-81ED-4DB2-BD59-A6C34878D82A}">
                    <a16:rowId xmlns:a16="http://schemas.microsoft.com/office/drawing/2014/main" val="32551118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5973547"/>
      </p:ext>
    </p:extLst>
  </p:cSld>
  <p:clrMapOvr>
    <a:masterClrMapping/>
  </p:clrMapOvr>
  <p:transition spd="slow" advTm="6000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2539" y="6262290"/>
            <a:ext cx="8435280" cy="479078"/>
          </a:xfrm>
        </p:spPr>
        <p:txBody>
          <a:bodyPr/>
          <a:lstStyle/>
          <a:p>
            <a:pPr algn="ctr"/>
            <a:r>
              <a:rPr lang="sl-SI" sz="1800" b="1" dirty="0"/>
              <a:t>LEVERKUSEN 30.05. – 03.06.98</a:t>
            </a:r>
            <a:endParaRPr lang="sl-SI" dirty="0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D71C3B50-6A8C-CF82-1EC8-8F24657BB1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409" y="260648"/>
            <a:ext cx="8733181" cy="5893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639203"/>
      </p:ext>
    </p:extLst>
  </p:cSld>
  <p:clrMapOvr>
    <a:masterClrMapping/>
  </p:clrMapOvr>
  <p:transition spd="slow" advTm="6000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2539" y="6262290"/>
            <a:ext cx="8435280" cy="479078"/>
          </a:xfrm>
        </p:spPr>
        <p:txBody>
          <a:bodyPr/>
          <a:lstStyle/>
          <a:p>
            <a:pPr algn="ctr"/>
            <a:r>
              <a:rPr lang="sl-SI" sz="1800" b="1" dirty="0"/>
              <a:t>LEVERKUSEN 30.05. – 03.06.98</a:t>
            </a:r>
            <a:endParaRPr lang="sl-SI" dirty="0"/>
          </a:p>
        </p:txBody>
      </p:sp>
      <p:pic>
        <p:nvPicPr>
          <p:cNvPr id="2" name="Slika 1">
            <a:extLst>
              <a:ext uri="{FF2B5EF4-FFF2-40B4-BE49-F238E27FC236}">
                <a16:creationId xmlns:a16="http://schemas.microsoft.com/office/drawing/2014/main" id="{5ADF521A-BF74-0991-6338-E82418837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5" y="260648"/>
            <a:ext cx="8578921" cy="587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305112"/>
      </p:ext>
    </p:extLst>
  </p:cSld>
  <p:clrMapOvr>
    <a:masterClrMapping/>
  </p:clrMapOvr>
  <p:transition spd="slow" advTm="6000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značba mesta slike 12" descr="Slika, ki vsebuje besede oblačila, oseba, zid, zaprt prostor&#10;&#10;Opis je samodejno ustvarjen">
            <a:extLst>
              <a:ext uri="{FF2B5EF4-FFF2-40B4-BE49-F238E27FC236}">
                <a16:creationId xmlns:a16="http://schemas.microsoft.com/office/drawing/2014/main" id="{3C521A87-F607-6A0B-B30D-DB10ADF08EE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6" b="2166"/>
          <a:stretch>
            <a:fillRect/>
          </a:stretch>
        </p:blipFill>
        <p:spPr>
          <a:xfrm>
            <a:off x="0" y="31169"/>
            <a:ext cx="5112567" cy="6800369"/>
          </a:xfrm>
        </p:spPr>
      </p:pic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36096" y="2636912"/>
            <a:ext cx="3326904" cy="792088"/>
          </a:xfrm>
        </p:spPr>
        <p:txBody>
          <a:bodyPr/>
          <a:lstStyle/>
          <a:p>
            <a:pPr algn="ctr"/>
            <a:r>
              <a:rPr lang="sl-SI" sz="1800" b="1" dirty="0"/>
              <a:t>LEVERKUSEN 30.05. – 03.06.98</a:t>
            </a:r>
          </a:p>
          <a:p>
            <a:pPr algn="ctr"/>
            <a:endParaRPr lang="sl-SI" b="1" dirty="0"/>
          </a:p>
          <a:p>
            <a:pPr algn="ctr"/>
            <a:r>
              <a:rPr lang="sl-SI" b="1" dirty="0"/>
              <a:t>Skrinja za arhiv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3478246438"/>
      </p:ext>
    </p:extLst>
  </p:cSld>
  <p:clrMapOvr>
    <a:masterClrMapping/>
  </p:clrMapOvr>
  <p:transition spd="slow" advTm="6000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2539" y="6262290"/>
            <a:ext cx="8435280" cy="479078"/>
          </a:xfrm>
        </p:spPr>
        <p:txBody>
          <a:bodyPr/>
          <a:lstStyle/>
          <a:p>
            <a:pPr algn="ctr"/>
            <a:r>
              <a:rPr lang="sl-SI" sz="1800" b="1" dirty="0"/>
              <a:t>LEVERKUSEN 30.05. – 03.06.98</a:t>
            </a:r>
            <a:endParaRPr lang="sl-SI" dirty="0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4F2AC2E2-DD50-E5A0-5A66-1C1A02DB39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90" y="264006"/>
            <a:ext cx="8717819" cy="599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533935"/>
      </p:ext>
    </p:extLst>
  </p:cSld>
  <p:clrMapOvr>
    <a:masterClrMapping/>
  </p:clrMapOvr>
  <p:transition spd="slow" advTm="6000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51520" y="5877272"/>
            <a:ext cx="8435280" cy="479078"/>
          </a:xfrm>
        </p:spPr>
        <p:txBody>
          <a:bodyPr/>
          <a:lstStyle/>
          <a:p>
            <a:pPr algn="ctr"/>
            <a:r>
              <a:rPr lang="sl-SI" dirty="0"/>
              <a:t>GRADOVI JUŽNE ČEŠKE 02.06. – 03.06.2000</a:t>
            </a:r>
          </a:p>
        </p:txBody>
      </p:sp>
      <p:pic>
        <p:nvPicPr>
          <p:cNvPr id="4" name="Slika 3" descr="Slika, ki vsebuje besede oblačila, stavba, oseba, obutev&#10;&#10;Opis je samodejno ustvarjen">
            <a:extLst>
              <a:ext uri="{FF2B5EF4-FFF2-40B4-BE49-F238E27FC236}">
                <a16:creationId xmlns:a16="http://schemas.microsoft.com/office/drawing/2014/main" id="{7A33D1E6-286A-6623-6C9D-507DCEF3AC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412" y="260648"/>
            <a:ext cx="8435280" cy="557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3335"/>
      </p:ext>
    </p:extLst>
  </p:cSld>
  <p:clrMapOvr>
    <a:masterClrMapping/>
  </p:clrMapOvr>
  <p:transition spd="slow" advTm="6000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51520" y="5877272"/>
            <a:ext cx="8435280" cy="479078"/>
          </a:xfrm>
        </p:spPr>
        <p:txBody>
          <a:bodyPr/>
          <a:lstStyle/>
          <a:p>
            <a:pPr algn="ctr"/>
            <a:r>
              <a:rPr lang="sl-SI" dirty="0"/>
              <a:t>GRADOVI JUŽNE ČEŠKE 02.06. – 03.06.2000</a:t>
            </a: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A0A7FCE3-D192-9E41-66AB-BD87120DD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44" y="0"/>
            <a:ext cx="8790284" cy="602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70272"/>
      </p:ext>
    </p:extLst>
  </p:cSld>
  <p:clrMapOvr>
    <a:masterClrMapping/>
  </p:clrMapOvr>
  <p:transition spd="slow" advTm="6000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značba mesta besedila 2">
            <a:extLst>
              <a:ext uri="{FF2B5EF4-FFF2-40B4-BE49-F238E27FC236}">
                <a16:creationId xmlns:a16="http://schemas.microsoft.com/office/drawing/2014/main" id="{8E667C8F-309C-D077-0BFF-FFB1B35FB5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51520" y="5877272"/>
            <a:ext cx="8435280" cy="479078"/>
          </a:xfrm>
        </p:spPr>
        <p:txBody>
          <a:bodyPr/>
          <a:lstStyle/>
          <a:p>
            <a:pPr algn="ctr"/>
            <a:r>
              <a:rPr lang="sl-SI" dirty="0"/>
              <a:t>GRADOVI JUŽNE ČEŠKE 02.06. – 03.06.2000</a:t>
            </a:r>
          </a:p>
        </p:txBody>
      </p:sp>
      <p:pic>
        <p:nvPicPr>
          <p:cNvPr id="5" name="Slika 4" descr="Slika, ki vsebuje besede oblačila, na prostem, oseba, obutev&#10;&#10;Opis je samodejno ustvarjen">
            <a:extLst>
              <a:ext uri="{FF2B5EF4-FFF2-40B4-BE49-F238E27FC236}">
                <a16:creationId xmlns:a16="http://schemas.microsoft.com/office/drawing/2014/main" id="{8189B365-1900-18DD-70EE-D8289CBBE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59" y="188640"/>
            <a:ext cx="8435279" cy="576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58436"/>
      </p:ext>
    </p:extLst>
  </p:cSld>
  <p:clrMapOvr>
    <a:masterClrMapping/>
  </p:clrMapOvr>
  <p:transition spd="slow" advTm="6000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53944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PRLEKIJA 10.09. – 11.09.2001  pred ptujskim gradom </a:t>
            </a:r>
          </a:p>
        </p:txBody>
      </p:sp>
      <p:pic>
        <p:nvPicPr>
          <p:cNvPr id="5" name="Označba mesta slike 4" descr="Slika, ki vsebuje besede oblačila, oseba, moški, stavba&#10;&#10;Opis je samodejno ustvarjen">
            <a:extLst>
              <a:ext uri="{FF2B5EF4-FFF2-40B4-BE49-F238E27FC236}">
                <a16:creationId xmlns:a16="http://schemas.microsoft.com/office/drawing/2014/main" id="{B958FFDF-D6B8-6E60-9CE4-0BAB7620668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1" r="4871"/>
          <a:stretch>
            <a:fillRect/>
          </a:stretch>
        </p:blipFill>
        <p:spPr>
          <a:xfrm>
            <a:off x="395536" y="188640"/>
            <a:ext cx="8283557" cy="6212668"/>
          </a:xfrm>
        </p:spPr>
      </p:pic>
    </p:spTree>
    <p:extLst>
      <p:ext uri="{BB962C8B-B14F-4D97-AF65-F5344CB8AC3E}">
        <p14:creationId xmlns:p14="http://schemas.microsoft.com/office/powerpoint/2010/main" val="3808348083"/>
      </p:ext>
    </p:extLst>
  </p:cSld>
  <p:clrMapOvr>
    <a:masterClrMapping/>
  </p:clrMapOvr>
  <p:transition spd="slow" advTm="6000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53944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PRLEKIJA 10.09. – 11.09.2001  pokopališče GORIŠNICA </a:t>
            </a:r>
          </a:p>
        </p:txBody>
      </p:sp>
      <p:pic>
        <p:nvPicPr>
          <p:cNvPr id="7" name="Označba mesta slike 6" descr="Slika, ki vsebuje besede nebo, na prostem, stavba, trava&#10;&#10;Opis je samodejno ustvarjen">
            <a:extLst>
              <a:ext uri="{FF2B5EF4-FFF2-40B4-BE49-F238E27FC236}">
                <a16:creationId xmlns:a16="http://schemas.microsoft.com/office/drawing/2014/main" id="{A25FE5B3-95C4-90C6-A547-759D45A3989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0" r="3390"/>
          <a:stretch>
            <a:fillRect/>
          </a:stretch>
        </p:blipFill>
        <p:spPr>
          <a:xfrm>
            <a:off x="488504" y="36917"/>
            <a:ext cx="8467328" cy="6350496"/>
          </a:xfrm>
        </p:spPr>
      </p:pic>
    </p:spTree>
    <p:extLst>
      <p:ext uri="{BB962C8B-B14F-4D97-AF65-F5344CB8AC3E}">
        <p14:creationId xmlns:p14="http://schemas.microsoft.com/office/powerpoint/2010/main" val="2510269155"/>
      </p:ext>
    </p:extLst>
  </p:cSld>
  <p:clrMapOvr>
    <a:masterClrMapping/>
  </p:clrMapOvr>
  <p:transition spd="slow" advTm="6000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53944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PRLEKIJA 10.09. – 11.09.2001  kava sredi PTUJA</a:t>
            </a:r>
          </a:p>
        </p:txBody>
      </p:sp>
      <p:pic>
        <p:nvPicPr>
          <p:cNvPr id="7" name="Označba mesta slike 6" descr="Slika, ki vsebuje besede oseba, oblačila, moški, na prostem&#10;&#10;Opis je samodejno ustvarjen">
            <a:extLst>
              <a:ext uri="{FF2B5EF4-FFF2-40B4-BE49-F238E27FC236}">
                <a16:creationId xmlns:a16="http://schemas.microsoft.com/office/drawing/2014/main" id="{5DD05752-F503-208B-3880-0B723B9CC0B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3" r="6433"/>
          <a:stretch>
            <a:fillRect/>
          </a:stretch>
        </p:blipFill>
        <p:spPr>
          <a:xfrm>
            <a:off x="467545" y="188641"/>
            <a:ext cx="8220406" cy="6165304"/>
          </a:xfrm>
        </p:spPr>
      </p:pic>
    </p:spTree>
    <p:extLst>
      <p:ext uri="{BB962C8B-B14F-4D97-AF65-F5344CB8AC3E}">
        <p14:creationId xmlns:p14="http://schemas.microsoft.com/office/powerpoint/2010/main" val="1407743308"/>
      </p:ext>
    </p:extLst>
  </p:cSld>
  <p:clrMapOvr>
    <a:masterClrMapping/>
  </p:clrMapOvr>
  <p:transition spd="slow" advTm="6000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53944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IŠČEMO CVIČEK 17.05. – 18.05.2002 ga še </a:t>
            </a:r>
            <a:r>
              <a:rPr lang="sl-SI" sz="2000" b="1" dirty="0" err="1"/>
              <a:t>nismonašli</a:t>
            </a:r>
            <a:endParaRPr lang="sl-SI" sz="2000" b="1" dirty="0"/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22C5495C-B215-9D6C-1735-131936FFEEA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462" r="8462"/>
          <a:stretch/>
        </p:blipFill>
        <p:spPr>
          <a:xfrm>
            <a:off x="539552" y="260648"/>
            <a:ext cx="8027441" cy="6020581"/>
          </a:xfrm>
        </p:spPr>
      </p:pic>
    </p:spTree>
    <p:extLst>
      <p:ext uri="{BB962C8B-B14F-4D97-AF65-F5344CB8AC3E}">
        <p14:creationId xmlns:p14="http://schemas.microsoft.com/office/powerpoint/2010/main" val="3258158279"/>
      </p:ext>
    </p:extLst>
  </p:cSld>
  <p:clrMapOvr>
    <a:masterClrMapping/>
  </p:clrMapOvr>
  <p:transition spd="slow" advTm="6000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53944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IŠČEMO CVIČEK 17.05. – 18.05.2002 spomenik PETER KOZINA</a:t>
            </a:r>
          </a:p>
        </p:txBody>
      </p:sp>
      <p:pic>
        <p:nvPicPr>
          <p:cNvPr id="5" name="Označba mesta slike 4">
            <a:extLst>
              <a:ext uri="{FF2B5EF4-FFF2-40B4-BE49-F238E27FC236}">
                <a16:creationId xmlns:a16="http://schemas.microsoft.com/office/drawing/2014/main" id="{EDA26670-4359-3357-54D1-2FDAE11647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695" r="5695"/>
          <a:stretch/>
        </p:blipFill>
        <p:spPr>
          <a:xfrm>
            <a:off x="467544" y="188641"/>
            <a:ext cx="8220405" cy="6165304"/>
          </a:xfrm>
        </p:spPr>
      </p:pic>
    </p:spTree>
    <p:extLst>
      <p:ext uri="{BB962C8B-B14F-4D97-AF65-F5344CB8AC3E}">
        <p14:creationId xmlns:p14="http://schemas.microsoft.com/office/powerpoint/2010/main" val="2818108356"/>
      </p:ext>
    </p:extLst>
  </p:cSld>
  <p:clrMapOvr>
    <a:masterClrMapping/>
  </p:clrMapOvr>
  <p:transition spd="slow" advTm="6000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415406"/>
            <a:ext cx="6048672" cy="340361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sl-SI" sz="2000" b="1" dirty="0"/>
              <a:t>IŠČEMO PRŠUT 19.06. – 20.06.2004 pri obilnem zajtrku </a:t>
            </a:r>
          </a:p>
        </p:txBody>
      </p:sp>
      <p:pic>
        <p:nvPicPr>
          <p:cNvPr id="9" name="Označba mesta slike 8">
            <a:extLst>
              <a:ext uri="{FF2B5EF4-FFF2-40B4-BE49-F238E27FC236}">
                <a16:creationId xmlns:a16="http://schemas.microsoft.com/office/drawing/2014/main" id="{B67B4DB6-D487-647F-ADD6-66DFFD19F80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809" r="5809"/>
          <a:stretch/>
        </p:blipFill>
        <p:spPr>
          <a:xfrm>
            <a:off x="539552" y="280934"/>
            <a:ext cx="8179296" cy="6134472"/>
          </a:xfrm>
        </p:spPr>
      </p:pic>
    </p:spTree>
    <p:extLst>
      <p:ext uri="{BB962C8B-B14F-4D97-AF65-F5344CB8AC3E}">
        <p14:creationId xmlns:p14="http://schemas.microsoft.com/office/powerpoint/2010/main" val="2109748675"/>
      </p:ext>
    </p:extLst>
  </p:cSld>
  <p:clrMapOvr>
    <a:masterClrMapping/>
  </p:clrMapOvr>
  <p:transition spd="slow" advTm="6000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415406"/>
            <a:ext cx="6048672" cy="340361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sl-SI" sz="2000" b="1" dirty="0"/>
              <a:t>IŠČEMO PRŠUT 19.06. – 20.06.2004  počitek na poti</a:t>
            </a:r>
          </a:p>
        </p:txBody>
      </p:sp>
      <p:sp>
        <p:nvSpPr>
          <p:cNvPr id="5" name="Označba mesta slike 4">
            <a:extLst>
              <a:ext uri="{FF2B5EF4-FFF2-40B4-BE49-F238E27FC236}">
                <a16:creationId xmlns:a16="http://schemas.microsoft.com/office/drawing/2014/main" id="{C3C7E1E0-FEFC-0196-9ECC-37D90236B44F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7" name="Slika 6">
            <a:extLst>
              <a:ext uri="{FF2B5EF4-FFF2-40B4-BE49-F238E27FC236}">
                <a16:creationId xmlns:a16="http://schemas.microsoft.com/office/drawing/2014/main" id="{57793D0C-9997-123D-FEE2-76C730E6CF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555" y="408370"/>
            <a:ext cx="8606889" cy="583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631694"/>
      </p:ext>
    </p:extLst>
  </p:cSld>
  <p:clrMapOvr>
    <a:masterClrMapping/>
  </p:clrMapOvr>
  <p:transition spd="slow" advTm="6000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415406"/>
            <a:ext cx="6048672" cy="340361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sl-SI" sz="2000" b="1" dirty="0"/>
              <a:t>IŠČEMO PRŠUT 19.06. – 20.06.2004 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79E3F21E-0352-DB54-7138-0365F820F8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606" r="5606"/>
          <a:stretch/>
        </p:blipFill>
        <p:spPr>
          <a:xfrm>
            <a:off x="683568" y="376823"/>
            <a:ext cx="8051444" cy="6038583"/>
          </a:xfrm>
        </p:spPr>
      </p:pic>
    </p:spTree>
    <p:extLst>
      <p:ext uri="{BB962C8B-B14F-4D97-AF65-F5344CB8AC3E}">
        <p14:creationId xmlns:p14="http://schemas.microsoft.com/office/powerpoint/2010/main" val="1790090875"/>
      </p:ext>
    </p:extLst>
  </p:cSld>
  <p:clrMapOvr>
    <a:masterClrMapping/>
  </p:clrMapOvr>
  <p:transition spd="slow" advTm="6000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907704" y="6399738"/>
            <a:ext cx="5780856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ORLOVO GNEZDO 31.07.2004</a:t>
            </a:r>
          </a:p>
        </p:txBody>
      </p:sp>
      <p:pic>
        <p:nvPicPr>
          <p:cNvPr id="3" name="Označba mesta slike 2" descr="Slika, ki vsebuje besede na prostem, pokrajina, gorska postojanka, višavje&#10;&#10;Opis je samodejno ustvarjen">
            <a:extLst>
              <a:ext uri="{FF2B5EF4-FFF2-40B4-BE49-F238E27FC236}">
                <a16:creationId xmlns:a16="http://schemas.microsoft.com/office/drawing/2014/main" id="{3F0CF6DF-EC37-6510-89D7-8BE5D409E78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>
            <a:fillRect/>
          </a:stretch>
        </p:blipFill>
        <p:spPr>
          <a:xfrm>
            <a:off x="611560" y="234685"/>
            <a:ext cx="8195460" cy="6146595"/>
          </a:xfrm>
        </p:spPr>
      </p:pic>
    </p:spTree>
    <p:extLst>
      <p:ext uri="{BB962C8B-B14F-4D97-AF65-F5344CB8AC3E}">
        <p14:creationId xmlns:p14="http://schemas.microsoft.com/office/powerpoint/2010/main" val="1322747214"/>
      </p:ext>
    </p:extLst>
  </p:cSld>
  <p:clrMapOvr>
    <a:masterClrMapping/>
  </p:clrMapOvr>
  <p:transition spd="slow" advTm="6000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907704" y="6399738"/>
            <a:ext cx="5780856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ORLOVO GNEZDO 31.07.2004</a:t>
            </a:r>
          </a:p>
        </p:txBody>
      </p:sp>
      <p:pic>
        <p:nvPicPr>
          <p:cNvPr id="7" name="Označba mesta slike 6" descr="Slika, ki vsebuje besede na prostem, pokrajina, oblak, nebo&#10;&#10;Opis je samodejno ustvarjen">
            <a:extLst>
              <a:ext uri="{FF2B5EF4-FFF2-40B4-BE49-F238E27FC236}">
                <a16:creationId xmlns:a16="http://schemas.microsoft.com/office/drawing/2014/main" id="{C8787FF3-40FA-45BB-14B8-2641913F528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>
            <a:fillRect/>
          </a:stretch>
        </p:blipFill>
        <p:spPr>
          <a:xfrm>
            <a:off x="539552" y="332656"/>
            <a:ext cx="7977609" cy="5983207"/>
          </a:xfrm>
        </p:spPr>
      </p:pic>
    </p:spTree>
    <p:extLst>
      <p:ext uri="{BB962C8B-B14F-4D97-AF65-F5344CB8AC3E}">
        <p14:creationId xmlns:p14="http://schemas.microsoft.com/office/powerpoint/2010/main" val="2507523268"/>
      </p:ext>
    </p:extLst>
  </p:cSld>
  <p:clrMapOvr>
    <a:masterClrMapping/>
  </p:clrMapOvr>
  <p:transition spd="slow" advTm="6000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381328"/>
            <a:ext cx="7549142" cy="306741"/>
          </a:xfrm>
        </p:spPr>
        <p:txBody>
          <a:bodyPr>
            <a:noAutofit/>
          </a:bodyPr>
          <a:lstStyle/>
          <a:p>
            <a:pPr algn="ctr"/>
            <a:r>
              <a:rPr lang="sl-SI" sz="1800" b="1" dirty="0"/>
              <a:t>SLOVENIJA TU IN TAM 06.05. – 07.05.2005 na drugi strani 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id="{0C5B3FE7-4A02-C9E7-F32A-AEA320CEE145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7" name="Slika 6">
            <a:extLst>
              <a:ext uri="{FF2B5EF4-FFF2-40B4-BE49-F238E27FC236}">
                <a16:creationId xmlns:a16="http://schemas.microsoft.com/office/drawing/2014/main" id="{DCD54755-7D62-EA72-AA88-906E44057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49" y="332656"/>
            <a:ext cx="8646301" cy="569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55605"/>
      </p:ext>
    </p:extLst>
  </p:cSld>
  <p:clrMapOvr>
    <a:masterClrMapping/>
  </p:clrMapOvr>
  <p:transition spd="slow" advTm="6000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043608" y="6146595"/>
            <a:ext cx="7549142" cy="306741"/>
          </a:xfrm>
        </p:spPr>
        <p:txBody>
          <a:bodyPr>
            <a:noAutofit/>
          </a:bodyPr>
          <a:lstStyle/>
          <a:p>
            <a:pPr algn="ctr"/>
            <a:r>
              <a:rPr lang="sl-SI" sz="1800" b="1" dirty="0"/>
              <a:t>SLOVENIJA TU IN TAM 06.05. – 07.05.2005 ŠTANJEL in FABIANOV most 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id="{737580DB-1980-3613-6906-DC51AA73BE88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7" name="Slika 6">
            <a:extLst>
              <a:ext uri="{FF2B5EF4-FFF2-40B4-BE49-F238E27FC236}">
                <a16:creationId xmlns:a16="http://schemas.microsoft.com/office/drawing/2014/main" id="{B5AEA895-EBEB-9EFB-C7D4-B6DC4122F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58" y="404664"/>
            <a:ext cx="8244408" cy="5398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504446"/>
      </p:ext>
    </p:extLst>
  </p:cSld>
  <p:clrMapOvr>
    <a:masterClrMapping/>
  </p:clrMapOvr>
  <p:transition spd="slow" advTm="6000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381328"/>
            <a:ext cx="7549142" cy="306741"/>
          </a:xfrm>
        </p:spPr>
        <p:txBody>
          <a:bodyPr>
            <a:noAutofit/>
          </a:bodyPr>
          <a:lstStyle/>
          <a:p>
            <a:pPr algn="ctr"/>
            <a:r>
              <a:rPr lang="sl-SI" sz="1800" b="1" dirty="0"/>
              <a:t>SLOVENIJA TU IN TAM 06.05. – 07.05.2005 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id="{222FCB7F-773F-1943-9F1E-B77A5E22ABD6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7" name="Slika 6">
            <a:extLst>
              <a:ext uri="{FF2B5EF4-FFF2-40B4-BE49-F238E27FC236}">
                <a16:creationId xmlns:a16="http://schemas.microsoft.com/office/drawing/2014/main" id="{7EBAC9D5-ABDD-D61E-1085-31CD2CF08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82" y="476672"/>
            <a:ext cx="8416035" cy="5553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45250"/>
      </p:ext>
    </p:extLst>
  </p:cSld>
  <p:clrMapOvr>
    <a:masterClrMapping/>
  </p:clrMapOvr>
  <p:transition spd="slow" advTm="6000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187624" y="6381328"/>
            <a:ext cx="7549142" cy="306741"/>
          </a:xfrm>
        </p:spPr>
        <p:txBody>
          <a:bodyPr>
            <a:noAutofit/>
          </a:bodyPr>
          <a:lstStyle/>
          <a:p>
            <a:pPr algn="ctr"/>
            <a:r>
              <a:rPr lang="sl-SI" sz="1800" b="1" dirty="0"/>
              <a:t>SLOVENIJA TU IN TAM 06.05. – 07.05.2005 </a:t>
            </a:r>
          </a:p>
        </p:txBody>
      </p:sp>
      <p:pic>
        <p:nvPicPr>
          <p:cNvPr id="5" name="Označba mesta slike 4">
            <a:extLst>
              <a:ext uri="{FF2B5EF4-FFF2-40B4-BE49-F238E27FC236}">
                <a16:creationId xmlns:a16="http://schemas.microsoft.com/office/drawing/2014/main" id="{B9082483-E907-1C3A-30FB-85745DA8730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954" r="5954"/>
          <a:stretch/>
        </p:blipFill>
        <p:spPr>
          <a:xfrm>
            <a:off x="539552" y="185009"/>
            <a:ext cx="8323312" cy="6242484"/>
          </a:xfrm>
        </p:spPr>
      </p:pic>
    </p:spTree>
    <p:extLst>
      <p:ext uri="{BB962C8B-B14F-4D97-AF65-F5344CB8AC3E}">
        <p14:creationId xmlns:p14="http://schemas.microsoft.com/office/powerpoint/2010/main" val="1250278436"/>
      </p:ext>
    </p:extLst>
  </p:cSld>
  <p:clrMapOvr>
    <a:masterClrMapping/>
  </p:clrMapOvr>
  <p:transition spd="slow" advTm="6000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797429" y="6091854"/>
            <a:ext cx="7549142" cy="306741"/>
          </a:xfrm>
        </p:spPr>
        <p:txBody>
          <a:bodyPr>
            <a:noAutofit/>
          </a:bodyPr>
          <a:lstStyle/>
          <a:p>
            <a:pPr algn="ctr"/>
            <a:r>
              <a:rPr lang="sl-SI" sz="1800" b="1" dirty="0"/>
              <a:t>SLOVENIJA TU IN TAM 06.05. – 07.05.2005 izposojeni avto </a:t>
            </a:r>
          </a:p>
        </p:txBody>
      </p:sp>
      <p:sp>
        <p:nvSpPr>
          <p:cNvPr id="7" name="Označba mesta slike 6">
            <a:extLst>
              <a:ext uri="{FF2B5EF4-FFF2-40B4-BE49-F238E27FC236}">
                <a16:creationId xmlns:a16="http://schemas.microsoft.com/office/drawing/2014/main" id="{688CE99B-2112-B3AE-975B-ADA94CD617CF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9" name="Slika 8">
            <a:extLst>
              <a:ext uri="{FF2B5EF4-FFF2-40B4-BE49-F238E27FC236}">
                <a16:creationId xmlns:a16="http://schemas.microsoft.com/office/drawing/2014/main" id="{7874A516-C42E-A631-0C14-FF0C6D3FE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812" y="612775"/>
            <a:ext cx="7956376" cy="5264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99890"/>
      </p:ext>
    </p:extLst>
  </p:cSld>
  <p:clrMapOvr>
    <a:masterClrMapping/>
  </p:clrMapOvr>
  <p:transition spd="slow" advTm="6000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959835" y="6381328"/>
            <a:ext cx="7848872" cy="360040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PO KOROŠKI TU IN TAM 16.06. – 17.06.2006 iz avstrijske v našo</a:t>
            </a:r>
          </a:p>
        </p:txBody>
      </p:sp>
      <p:pic>
        <p:nvPicPr>
          <p:cNvPr id="7" name="Označba mesta slike 6" descr="Slika, ki vsebuje besede na prostem, vozilo, kopensko vozilo, avto&#10;&#10;Opis je samodejno ustvarjen">
            <a:extLst>
              <a:ext uri="{FF2B5EF4-FFF2-40B4-BE49-F238E27FC236}">
                <a16:creationId xmlns:a16="http://schemas.microsoft.com/office/drawing/2014/main" id="{FC379616-B977-2BB9-3D3E-BF5E486A8CC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" r="1336"/>
          <a:stretch>
            <a:fillRect/>
          </a:stretch>
        </p:blipFill>
        <p:spPr>
          <a:xfrm>
            <a:off x="539553" y="198759"/>
            <a:ext cx="8260094" cy="6195071"/>
          </a:xfrm>
        </p:spPr>
      </p:pic>
    </p:spTree>
    <p:extLst>
      <p:ext uri="{BB962C8B-B14F-4D97-AF65-F5344CB8AC3E}">
        <p14:creationId xmlns:p14="http://schemas.microsoft.com/office/powerpoint/2010/main" val="1667938317"/>
      </p:ext>
    </p:extLst>
  </p:cSld>
  <p:clrMapOvr>
    <a:masterClrMapping/>
  </p:clrMapOvr>
  <p:transition spd="slow" advTm="6000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959835" y="6381328"/>
            <a:ext cx="7848872" cy="360040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PO KOROŠKI TU IN TAM 16.06. – 17.06.2006 cerkev v LEŠAH</a:t>
            </a:r>
          </a:p>
        </p:txBody>
      </p:sp>
      <p:pic>
        <p:nvPicPr>
          <p:cNvPr id="7" name="Označba mesta slike 6" descr="Slika, ki vsebuje besede oblačila, oseba, moški, ženska&#10;&#10;Opis je samodejno ustvarjen">
            <a:extLst>
              <a:ext uri="{FF2B5EF4-FFF2-40B4-BE49-F238E27FC236}">
                <a16:creationId xmlns:a16="http://schemas.microsoft.com/office/drawing/2014/main" id="{2BDB440B-02B5-638A-1228-9BD51B9274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1" r="7381"/>
          <a:stretch>
            <a:fillRect/>
          </a:stretch>
        </p:blipFill>
        <p:spPr>
          <a:xfrm>
            <a:off x="673767" y="260648"/>
            <a:ext cx="7955433" cy="5966575"/>
          </a:xfrm>
        </p:spPr>
      </p:pic>
    </p:spTree>
    <p:extLst>
      <p:ext uri="{BB962C8B-B14F-4D97-AF65-F5344CB8AC3E}">
        <p14:creationId xmlns:p14="http://schemas.microsoft.com/office/powerpoint/2010/main" val="2133926831"/>
      </p:ext>
    </p:extLst>
  </p:cSld>
  <p:clrMapOvr>
    <a:masterClrMapping/>
  </p:clrMapOvr>
  <p:transition spd="slow" advTm="6000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25152" y="6441213"/>
            <a:ext cx="8395320" cy="460330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PO KOROŠKI TU IN TAM 16.06. – 17.06.2006 na kmečkem turizmu ŠENTANEL</a:t>
            </a:r>
          </a:p>
        </p:txBody>
      </p:sp>
      <p:pic>
        <p:nvPicPr>
          <p:cNvPr id="7" name="Označba mesta slike 6" descr="Slika, ki vsebuje besede zaprt prostor, zid, pohištvo, oblačila&#10;&#10;Opis je samodejno ustvarjen">
            <a:extLst>
              <a:ext uri="{FF2B5EF4-FFF2-40B4-BE49-F238E27FC236}">
                <a16:creationId xmlns:a16="http://schemas.microsoft.com/office/drawing/2014/main" id="{B09E3DAA-2E13-664E-CD20-4C2C26792F1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7" r="6777"/>
          <a:stretch>
            <a:fillRect/>
          </a:stretch>
        </p:blipFill>
        <p:spPr>
          <a:xfrm>
            <a:off x="467544" y="252735"/>
            <a:ext cx="8251304" cy="6188478"/>
          </a:xfrm>
        </p:spPr>
      </p:pic>
    </p:spTree>
    <p:extLst>
      <p:ext uri="{BB962C8B-B14F-4D97-AF65-F5344CB8AC3E}">
        <p14:creationId xmlns:p14="http://schemas.microsoft.com/office/powerpoint/2010/main" val="193219194"/>
      </p:ext>
    </p:extLst>
  </p:cSld>
  <p:clrMapOvr>
    <a:masterClrMapping/>
  </p:clrMapOvr>
  <p:transition spd="slow" advTm="6000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959835" y="6381328"/>
            <a:ext cx="7848872" cy="360040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PO KOROŠKI TU IN TAM 16.06. – 17.06.2006  VORANČEVA domačija</a:t>
            </a:r>
          </a:p>
        </p:txBody>
      </p:sp>
      <p:pic>
        <p:nvPicPr>
          <p:cNvPr id="5" name="Označba mesta slike 4" descr="Slika, ki vsebuje besede na prostem, kopensko vozilo, vozilo, drevo&#10;&#10;Opis je samodejno ustvarjen">
            <a:extLst>
              <a:ext uri="{FF2B5EF4-FFF2-40B4-BE49-F238E27FC236}">
                <a16:creationId xmlns:a16="http://schemas.microsoft.com/office/drawing/2014/main" id="{9A7130AC-D1E9-E527-BB1E-E15D00BECE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3" r="6983"/>
          <a:stretch>
            <a:fillRect/>
          </a:stretch>
        </p:blipFill>
        <p:spPr>
          <a:xfrm>
            <a:off x="501756" y="159752"/>
            <a:ext cx="8280920" cy="6210690"/>
          </a:xfrm>
        </p:spPr>
      </p:pic>
    </p:spTree>
    <p:extLst>
      <p:ext uri="{BB962C8B-B14F-4D97-AF65-F5344CB8AC3E}">
        <p14:creationId xmlns:p14="http://schemas.microsoft.com/office/powerpoint/2010/main" val="2473046132"/>
      </p:ext>
    </p:extLst>
  </p:cSld>
  <p:clrMapOvr>
    <a:masterClrMapping/>
  </p:clrMapOvr>
  <p:transition spd="slow" advTm="6000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89383" y="6453336"/>
            <a:ext cx="8315672" cy="432048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BADGASTEIN 22.08.2006 postanek na poti in obvezni priboljšek</a:t>
            </a:r>
          </a:p>
        </p:txBody>
      </p:sp>
      <p:pic>
        <p:nvPicPr>
          <p:cNvPr id="5" name="Označba mesta slike 4" descr="Slika, ki vsebuje besede oseba, oblačila, trava, na prostem&#10;&#10;Opis je samodejno ustvarjen">
            <a:extLst>
              <a:ext uri="{FF2B5EF4-FFF2-40B4-BE49-F238E27FC236}">
                <a16:creationId xmlns:a16="http://schemas.microsoft.com/office/drawing/2014/main" id="{5BB3867E-1E2D-C84B-1793-87D8846FAC4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3" r="5593"/>
          <a:stretch>
            <a:fillRect/>
          </a:stretch>
        </p:blipFill>
        <p:spPr>
          <a:xfrm>
            <a:off x="489383" y="188640"/>
            <a:ext cx="8003439" cy="6002579"/>
          </a:xfrm>
        </p:spPr>
      </p:pic>
    </p:spTree>
    <p:extLst>
      <p:ext uri="{BB962C8B-B14F-4D97-AF65-F5344CB8AC3E}">
        <p14:creationId xmlns:p14="http://schemas.microsoft.com/office/powerpoint/2010/main" val="3623126738"/>
      </p:ext>
    </p:extLst>
  </p:cSld>
  <p:clrMapOvr>
    <a:masterClrMapping/>
  </p:clrMapOvr>
  <p:transition spd="slow" advTm="6000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425952"/>
            <a:ext cx="8315672" cy="432048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BADGASTEIN 22.08.2006  pot nas je vodila čez GLOSGLOCKNER </a:t>
            </a:r>
          </a:p>
        </p:txBody>
      </p:sp>
      <p:pic>
        <p:nvPicPr>
          <p:cNvPr id="7" name="Označba mesta slike 6" descr="Slika, ki vsebuje besede na prostem, oblačila, kopensko vozilo, vozilo&#10;&#10;Opis je samodejno ustvarjen">
            <a:extLst>
              <a:ext uri="{FF2B5EF4-FFF2-40B4-BE49-F238E27FC236}">
                <a16:creationId xmlns:a16="http://schemas.microsoft.com/office/drawing/2014/main" id="{00C02F7E-EE6F-564E-F635-71E883942E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1" r="5241"/>
          <a:stretch>
            <a:fillRect/>
          </a:stretch>
        </p:blipFill>
        <p:spPr>
          <a:xfrm>
            <a:off x="467544" y="193999"/>
            <a:ext cx="8315672" cy="6236754"/>
          </a:xfrm>
        </p:spPr>
      </p:pic>
    </p:spTree>
    <p:extLst>
      <p:ext uri="{BB962C8B-B14F-4D97-AF65-F5344CB8AC3E}">
        <p14:creationId xmlns:p14="http://schemas.microsoft.com/office/powerpoint/2010/main" val="1203305183"/>
      </p:ext>
    </p:extLst>
  </p:cSld>
  <p:clrMapOvr>
    <a:masterClrMapping/>
  </p:clrMapOvr>
  <p:transition spd="slow" advTm="6000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425952"/>
            <a:ext cx="8315672" cy="432048"/>
          </a:xfrm>
        </p:spPr>
        <p:txBody>
          <a:bodyPr>
            <a:noAutofit/>
          </a:bodyPr>
          <a:lstStyle/>
          <a:p>
            <a:pPr algn="ctr"/>
            <a:r>
              <a:rPr lang="sl-SI" b="1" dirty="0">
                <a:latin typeface="Verdana" panose="020B0604030504040204" pitchFamily="34" charset="0"/>
                <a:ea typeface="Verdana" panose="020B0604030504040204" pitchFamily="34" charset="0"/>
              </a:rPr>
              <a:t>BADGASTEIN 22.08.2006</a:t>
            </a:r>
          </a:p>
        </p:txBody>
      </p:sp>
      <p:pic>
        <p:nvPicPr>
          <p:cNvPr id="7" name="Označba mesta slike 6" descr="Slika, ki vsebuje besede oblačila, na prostem, oseba, nebo&#10;&#10;Opis je samodejno ustvarjen">
            <a:extLst>
              <a:ext uri="{FF2B5EF4-FFF2-40B4-BE49-F238E27FC236}">
                <a16:creationId xmlns:a16="http://schemas.microsoft.com/office/drawing/2014/main" id="{9173644A-5A32-9ACE-A62A-9D116FDD89E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65" b="24765"/>
          <a:stretch>
            <a:fillRect/>
          </a:stretch>
        </p:blipFill>
        <p:spPr>
          <a:xfrm>
            <a:off x="755576" y="260648"/>
            <a:ext cx="8027640" cy="6020730"/>
          </a:xfrm>
        </p:spPr>
      </p:pic>
    </p:spTree>
    <p:extLst>
      <p:ext uri="{BB962C8B-B14F-4D97-AF65-F5344CB8AC3E}">
        <p14:creationId xmlns:p14="http://schemas.microsoft.com/office/powerpoint/2010/main" val="2303233099"/>
      </p:ext>
    </p:extLst>
  </p:cSld>
  <p:clrMapOvr>
    <a:masterClrMapping/>
  </p:clrMapOvr>
  <p:transition spd="slow" advTm="6000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POHORJE Z DVEH STRANI 18.05. – 19.05.2007 tradicionalni počitek na poti</a:t>
            </a:r>
          </a:p>
        </p:txBody>
      </p:sp>
      <p:pic>
        <p:nvPicPr>
          <p:cNvPr id="6" name="Označba mesta slike 5">
            <a:extLst>
              <a:ext uri="{FF2B5EF4-FFF2-40B4-BE49-F238E27FC236}">
                <a16:creationId xmlns:a16="http://schemas.microsoft.com/office/drawing/2014/main" id="{E09C0838-E891-38A8-1496-C21373925D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430" r="6430"/>
          <a:stretch/>
        </p:blipFill>
        <p:spPr>
          <a:xfrm>
            <a:off x="536914" y="231674"/>
            <a:ext cx="8070172" cy="6052629"/>
          </a:xfrm>
        </p:spPr>
      </p:pic>
    </p:spTree>
    <p:extLst>
      <p:ext uri="{BB962C8B-B14F-4D97-AF65-F5344CB8AC3E}">
        <p14:creationId xmlns:p14="http://schemas.microsoft.com/office/powerpoint/2010/main" val="1370757827"/>
      </p:ext>
    </p:extLst>
  </p:cSld>
  <p:clrMapOvr>
    <a:masterClrMapping/>
  </p:clrMapOvr>
  <p:transition spd="slow" advTm="6000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POHORJE Z DVEH STRANI 18.05. – 19.05.2007 počitek pod POHORJEM</a:t>
            </a:r>
          </a:p>
        </p:txBody>
      </p:sp>
      <p:pic>
        <p:nvPicPr>
          <p:cNvPr id="4" name="Označba mesta slike 3" descr="Slika, ki vsebuje besede na prostem, trava, pohištvo, drevo&#10;&#10;Opis je samodejno ustvarjen">
            <a:extLst>
              <a:ext uri="{FF2B5EF4-FFF2-40B4-BE49-F238E27FC236}">
                <a16:creationId xmlns:a16="http://schemas.microsoft.com/office/drawing/2014/main" id="{E416E992-7679-C658-0BF3-0E9E77C5A31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 r="6528"/>
          <a:stretch>
            <a:fillRect/>
          </a:stretch>
        </p:blipFill>
        <p:spPr>
          <a:xfrm>
            <a:off x="537255" y="228854"/>
            <a:ext cx="8107288" cy="6080466"/>
          </a:xfrm>
        </p:spPr>
      </p:pic>
    </p:spTree>
    <p:extLst>
      <p:ext uri="{BB962C8B-B14F-4D97-AF65-F5344CB8AC3E}">
        <p14:creationId xmlns:p14="http://schemas.microsoft.com/office/powerpoint/2010/main" val="1351883193"/>
      </p:ext>
    </p:extLst>
  </p:cSld>
  <p:clrMapOvr>
    <a:masterClrMapping/>
  </p:clrMapOvr>
  <p:transition spd="slow" advTm="6000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POHORJE Z DVEH STRANI 18.05. – 19.05.2007  sprehod na ROGLJI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97CDEC39-5EF8-0325-CB29-B5B31F32AC2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593" r="5593"/>
          <a:stretch/>
        </p:blipFill>
        <p:spPr>
          <a:xfrm>
            <a:off x="467544" y="180726"/>
            <a:ext cx="8291471" cy="6218603"/>
          </a:xfrm>
        </p:spPr>
      </p:pic>
    </p:spTree>
    <p:extLst>
      <p:ext uri="{BB962C8B-B14F-4D97-AF65-F5344CB8AC3E}">
        <p14:creationId xmlns:p14="http://schemas.microsoft.com/office/powerpoint/2010/main" val="1964889630"/>
      </p:ext>
    </p:extLst>
  </p:cSld>
  <p:clrMapOvr>
    <a:masterClrMapping/>
  </p:clrMapOvr>
  <p:transition spd="slow" advTm="6000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 fontScale="90000"/>
          </a:bodyPr>
          <a:lstStyle/>
          <a:p>
            <a:pPr algn="ctr"/>
            <a:r>
              <a:rPr lang="sl-SI" dirty="0"/>
              <a:t>POHORJE Z DVEH STRANI 18.05. – 19.05.2007 domačija pesnika VODOVNIK</a:t>
            </a:r>
          </a:p>
        </p:txBody>
      </p:sp>
      <p:pic>
        <p:nvPicPr>
          <p:cNvPr id="7" name="Označba mesta slike 6" descr="Slika, ki vsebuje besede oblačila, oseba, na prostem, obutev&#10;&#10;Opis je samodejno ustvarjen">
            <a:extLst>
              <a:ext uri="{FF2B5EF4-FFF2-40B4-BE49-F238E27FC236}">
                <a16:creationId xmlns:a16="http://schemas.microsoft.com/office/drawing/2014/main" id="{307A80DF-CD4C-70C8-40A5-1D8389F0F25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1" r="5681"/>
          <a:stretch>
            <a:fillRect/>
          </a:stretch>
        </p:blipFill>
        <p:spPr>
          <a:xfrm>
            <a:off x="827584" y="260648"/>
            <a:ext cx="7963272" cy="5972454"/>
          </a:xfrm>
        </p:spPr>
      </p:pic>
    </p:spTree>
    <p:extLst>
      <p:ext uri="{BB962C8B-B14F-4D97-AF65-F5344CB8AC3E}">
        <p14:creationId xmlns:p14="http://schemas.microsoft.com/office/powerpoint/2010/main" val="4031613084"/>
      </p:ext>
    </p:extLst>
  </p:cSld>
  <p:clrMapOvr>
    <a:masterClrMapping/>
  </p:clrMapOvr>
  <p:transition spd="slow" advTm="6000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POHORJE Z DVEH STRANI 18.05. – 19.05.2007 muzej v Slovenskih Konjicah</a:t>
            </a:r>
          </a:p>
        </p:txBody>
      </p:sp>
      <p:sp>
        <p:nvSpPr>
          <p:cNvPr id="5" name="Označba mesta slike 4">
            <a:extLst>
              <a:ext uri="{FF2B5EF4-FFF2-40B4-BE49-F238E27FC236}">
                <a16:creationId xmlns:a16="http://schemas.microsoft.com/office/drawing/2014/main" id="{5F15092C-C7AC-4D56-7D40-962DBA48DF26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02C3B445-4CA4-7C1C-FF7C-B4A916CF0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76" y="260648"/>
            <a:ext cx="8517047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902843"/>
      </p:ext>
    </p:extLst>
  </p:cSld>
  <p:clrMapOvr>
    <a:masterClrMapping/>
  </p:clrMapOvr>
  <p:transition spd="slow" advTm="6000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 fontScale="90000"/>
          </a:bodyPr>
          <a:lstStyle/>
          <a:p>
            <a:pPr algn="ctr"/>
            <a:r>
              <a:rPr lang="sl-SI" dirty="0"/>
              <a:t>POHORJE Z DVEH STRANI 18.05. – 19.05.2007 kmečki turizem na ROGLI RAMŠAK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8B68B812-4075-16E0-A363-90138CFEBF4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441" r="5441"/>
          <a:stretch/>
        </p:blipFill>
        <p:spPr>
          <a:xfrm>
            <a:off x="467544" y="193235"/>
            <a:ext cx="8267468" cy="6200601"/>
          </a:xfrm>
        </p:spPr>
      </p:pic>
    </p:spTree>
    <p:extLst>
      <p:ext uri="{BB962C8B-B14F-4D97-AF65-F5344CB8AC3E}">
        <p14:creationId xmlns:p14="http://schemas.microsoft.com/office/powerpoint/2010/main" val="3268298933"/>
      </p:ext>
    </p:extLst>
  </p:cSld>
  <p:clrMapOvr>
    <a:masterClrMapping/>
  </p:clrMapOvr>
  <p:transition spd="slow" advTm="6000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 postanek v ZRENJANINU</a:t>
            </a:r>
          </a:p>
        </p:txBody>
      </p:sp>
      <p:sp>
        <p:nvSpPr>
          <p:cNvPr id="4" name="Označba mesta slike 3">
            <a:extLst>
              <a:ext uri="{FF2B5EF4-FFF2-40B4-BE49-F238E27FC236}">
                <a16:creationId xmlns:a16="http://schemas.microsoft.com/office/drawing/2014/main" id="{57F93FF1-44A6-12A8-DC5E-5028C0A7B89D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C229776D-DFA8-6F4C-1AA6-048C1FB05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260648"/>
            <a:ext cx="8460432" cy="5640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604573"/>
      </p:ext>
    </p:extLst>
  </p:cSld>
  <p:clrMapOvr>
    <a:masterClrMapping/>
  </p:clrMapOvr>
  <p:transition spd="slow" advTm="6000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takole vsi skupaj V GMAJNI</a:t>
            </a:r>
          </a:p>
        </p:txBody>
      </p:sp>
      <p:sp>
        <p:nvSpPr>
          <p:cNvPr id="4" name="Označba mesta slike 3">
            <a:extLst>
              <a:ext uri="{FF2B5EF4-FFF2-40B4-BE49-F238E27FC236}">
                <a16:creationId xmlns:a16="http://schemas.microsoft.com/office/drawing/2014/main" id="{57F93FF1-44A6-12A8-DC5E-5028C0A7B89D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1266F5A3-9BB4-839D-FE0E-AD35F67E1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08" y="260648"/>
            <a:ext cx="8521584" cy="574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666901"/>
      </p:ext>
    </p:extLst>
  </p:cSld>
  <p:clrMapOvr>
    <a:masterClrMapping/>
  </p:clrMapOvr>
  <p:transition spd="slow" advTm="6000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še manjkajoči</a:t>
            </a:r>
          </a:p>
        </p:txBody>
      </p:sp>
      <p:pic>
        <p:nvPicPr>
          <p:cNvPr id="5" name="Označba mesta slike 4">
            <a:extLst>
              <a:ext uri="{FF2B5EF4-FFF2-40B4-BE49-F238E27FC236}">
                <a16:creationId xmlns:a16="http://schemas.microsoft.com/office/drawing/2014/main" id="{C2C10E6D-69B7-1E7D-9866-B91445338E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695" r="5695"/>
          <a:stretch/>
        </p:blipFill>
        <p:spPr>
          <a:xfrm>
            <a:off x="604122" y="260648"/>
            <a:ext cx="8064896" cy="6048672"/>
          </a:xfrm>
        </p:spPr>
      </p:pic>
    </p:spTree>
    <p:extLst>
      <p:ext uri="{BB962C8B-B14F-4D97-AF65-F5344CB8AC3E}">
        <p14:creationId xmlns:p14="http://schemas.microsoft.com/office/powerpoint/2010/main" val="300794986"/>
      </p:ext>
    </p:extLst>
  </p:cSld>
  <p:clrMapOvr>
    <a:masterClrMapping/>
  </p:clrMapOvr>
  <p:transition spd="slow" advTm="6000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 fontScale="90000"/>
          </a:bodyPr>
          <a:lstStyle/>
          <a:p>
            <a:pPr algn="ctr"/>
            <a:r>
              <a:rPr lang="sl-SI" dirty="0"/>
              <a:t>BELA CRKVA 30.06. – 02.07.2007 v gmajni gostitelja poskrbela, da nismo bili lačni</a:t>
            </a:r>
          </a:p>
        </p:txBody>
      </p:sp>
      <p:pic>
        <p:nvPicPr>
          <p:cNvPr id="5" name="Označba mesta slike 4">
            <a:extLst>
              <a:ext uri="{FF2B5EF4-FFF2-40B4-BE49-F238E27FC236}">
                <a16:creationId xmlns:a16="http://schemas.microsoft.com/office/drawing/2014/main" id="{A715948F-FAC6-C05C-12D9-2DD3F44406E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832" r="6832"/>
          <a:stretch/>
        </p:blipFill>
        <p:spPr>
          <a:xfrm>
            <a:off x="467544" y="260648"/>
            <a:ext cx="8217881" cy="6163411"/>
          </a:xfrm>
        </p:spPr>
      </p:pic>
    </p:spTree>
    <p:extLst>
      <p:ext uri="{BB962C8B-B14F-4D97-AF65-F5344CB8AC3E}">
        <p14:creationId xmlns:p14="http://schemas.microsoft.com/office/powerpoint/2010/main" val="430291414"/>
      </p:ext>
    </p:extLst>
  </p:cSld>
  <p:clrMapOvr>
    <a:masterClrMapping/>
  </p:clrMapOvr>
  <p:transition spd="slow" advTm="6000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zvečer nas je bilo več in veselo</a:t>
            </a:r>
          </a:p>
        </p:txBody>
      </p:sp>
      <p:pic>
        <p:nvPicPr>
          <p:cNvPr id="5" name="Označba mesta slike 4">
            <a:extLst>
              <a:ext uri="{FF2B5EF4-FFF2-40B4-BE49-F238E27FC236}">
                <a16:creationId xmlns:a16="http://schemas.microsoft.com/office/drawing/2014/main" id="{D6372759-EB36-A641-9F71-C1E02FA956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993" r="5993"/>
          <a:stretch/>
        </p:blipFill>
        <p:spPr>
          <a:xfrm>
            <a:off x="467544" y="213383"/>
            <a:ext cx="8147455" cy="6110591"/>
          </a:xfrm>
        </p:spPr>
      </p:pic>
    </p:spTree>
    <p:extLst>
      <p:ext uri="{BB962C8B-B14F-4D97-AF65-F5344CB8AC3E}">
        <p14:creationId xmlns:p14="http://schemas.microsoft.com/office/powerpoint/2010/main" val="581229658"/>
      </p:ext>
    </p:extLst>
  </p:cSld>
  <p:clrMapOvr>
    <a:masterClrMapping/>
  </p:clrMapOvr>
  <p:transition spd="slow" advTm="6000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še posnetek pred odhodom</a:t>
            </a:r>
          </a:p>
        </p:txBody>
      </p:sp>
      <p:sp>
        <p:nvSpPr>
          <p:cNvPr id="4" name="Označba mesta slike 3">
            <a:extLst>
              <a:ext uri="{FF2B5EF4-FFF2-40B4-BE49-F238E27FC236}">
                <a16:creationId xmlns:a16="http://schemas.microsoft.com/office/drawing/2014/main" id="{57F93FF1-44A6-12A8-DC5E-5028C0A7B89D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4E07891F-7CFD-9B4E-A49C-4319BE13B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84" y="332656"/>
            <a:ext cx="8460432" cy="561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996120"/>
      </p:ext>
    </p:extLst>
  </p:cSld>
  <p:clrMapOvr>
    <a:masterClrMapping/>
  </p:clrMapOvr>
  <p:transition spd="slow" advTm="6000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ogled BEOGRADA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3BC49EB7-6807-D148-CD2B-6B33754F68F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983" r="5983"/>
          <a:stretch/>
        </p:blipFill>
        <p:spPr>
          <a:xfrm>
            <a:off x="575556" y="296196"/>
            <a:ext cx="7992888" cy="5994666"/>
          </a:xfrm>
        </p:spPr>
      </p:pic>
    </p:spTree>
    <p:extLst>
      <p:ext uri="{BB962C8B-B14F-4D97-AF65-F5344CB8AC3E}">
        <p14:creationId xmlns:p14="http://schemas.microsoft.com/office/powerpoint/2010/main" val="1511719585"/>
      </p:ext>
    </p:extLst>
  </p:cSld>
  <p:clrMapOvr>
    <a:masterClrMapping/>
  </p:clrMapOvr>
  <p:transition spd="slow" advTm="6000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BELA CRKVA 30.06. – 02.07.2007 KALEMEGDAN in slovo iz BEOGRADA</a:t>
            </a:r>
          </a:p>
        </p:txBody>
      </p:sp>
      <p:sp>
        <p:nvSpPr>
          <p:cNvPr id="4" name="Označba mesta slike 3">
            <a:extLst>
              <a:ext uri="{FF2B5EF4-FFF2-40B4-BE49-F238E27FC236}">
                <a16:creationId xmlns:a16="http://schemas.microsoft.com/office/drawing/2014/main" id="{06EAF4A0-3AE6-EE4D-012B-E4386550C34F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67C26439-0FD0-9B34-5B8D-6EB7733C4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04664"/>
            <a:ext cx="8388424" cy="549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873903"/>
      </p:ext>
    </p:extLst>
  </p:cSld>
  <p:clrMapOvr>
    <a:masterClrMapping/>
  </p:clrMapOvr>
  <p:transition spd="slow" advTm="6000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KRAS IN MORJE 17.05. – 18.05.2008</a:t>
            </a:r>
          </a:p>
        </p:txBody>
      </p:sp>
      <p:pic>
        <p:nvPicPr>
          <p:cNvPr id="4" name="Označba mesta slike 3" descr="Slika, ki vsebuje besede na prostem, vozilo, oblačila, kopensko vozilo&#10;&#10;Opis je samodejno ustvarjen">
            <a:extLst>
              <a:ext uri="{FF2B5EF4-FFF2-40B4-BE49-F238E27FC236}">
                <a16:creationId xmlns:a16="http://schemas.microsoft.com/office/drawing/2014/main" id="{5DAED98D-2FFC-E757-16C8-8CC9F850B63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8" r="2368"/>
          <a:stretch>
            <a:fillRect/>
          </a:stretch>
        </p:blipFill>
        <p:spPr>
          <a:xfrm>
            <a:off x="467544" y="179103"/>
            <a:ext cx="8267468" cy="6200601"/>
          </a:xfrm>
        </p:spPr>
      </p:pic>
    </p:spTree>
    <p:extLst>
      <p:ext uri="{BB962C8B-B14F-4D97-AF65-F5344CB8AC3E}">
        <p14:creationId xmlns:p14="http://schemas.microsoft.com/office/powerpoint/2010/main" val="2007118497"/>
      </p:ext>
    </p:extLst>
  </p:cSld>
  <p:clrMapOvr>
    <a:masterClrMapping/>
  </p:clrMapOvr>
  <p:transition spd="slow" advTm="6000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KRAS IN MORJE 17.05. – 18.05.2008 KRKAVČE gostoljubni domačin</a:t>
            </a:r>
          </a:p>
        </p:txBody>
      </p:sp>
      <p:pic>
        <p:nvPicPr>
          <p:cNvPr id="6" name="Označba mesta slike 5">
            <a:extLst>
              <a:ext uri="{FF2B5EF4-FFF2-40B4-BE49-F238E27FC236}">
                <a16:creationId xmlns:a16="http://schemas.microsoft.com/office/drawing/2014/main" id="{61487AB0-EE2E-C1B5-19C8-927DB4DB014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423" r="7423"/>
          <a:stretch/>
        </p:blipFill>
        <p:spPr>
          <a:xfrm>
            <a:off x="467544" y="116632"/>
            <a:ext cx="8315473" cy="6236605"/>
          </a:xfrm>
        </p:spPr>
      </p:pic>
    </p:spTree>
    <p:extLst>
      <p:ext uri="{BB962C8B-B14F-4D97-AF65-F5344CB8AC3E}">
        <p14:creationId xmlns:p14="http://schemas.microsoft.com/office/powerpoint/2010/main" val="3475787695"/>
      </p:ext>
    </p:extLst>
  </p:cSld>
  <p:clrMapOvr>
    <a:masterClrMapping/>
  </p:clrMapOvr>
  <p:transition spd="slow" advTm="6000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467544" y="6309320"/>
            <a:ext cx="7992888" cy="432048"/>
          </a:xfrm>
        </p:spPr>
        <p:txBody>
          <a:bodyPr>
            <a:normAutofit/>
          </a:bodyPr>
          <a:lstStyle/>
          <a:p>
            <a:pPr algn="ctr"/>
            <a:r>
              <a:rPr lang="sl-SI" dirty="0"/>
              <a:t>KRAS IN MORJE 17.05. – 18.05.2008 postrežba domačina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1E75A0ED-330D-6AF1-67B8-A53419432B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667" r="7667"/>
          <a:stretch/>
        </p:blipFill>
        <p:spPr>
          <a:xfrm>
            <a:off x="519493" y="260648"/>
            <a:ext cx="7940939" cy="5955704"/>
          </a:xfrm>
        </p:spPr>
      </p:pic>
    </p:spTree>
    <p:extLst>
      <p:ext uri="{BB962C8B-B14F-4D97-AF65-F5344CB8AC3E}">
        <p14:creationId xmlns:p14="http://schemas.microsoft.com/office/powerpoint/2010/main" val="4106899870"/>
      </p:ext>
    </p:extLst>
  </p:cSld>
  <p:clrMapOvr>
    <a:masterClrMapping/>
  </p:clrMapOvr>
  <p:transition spd="slow" advTm="6000">
    <p:wip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381328"/>
            <a:ext cx="6984776" cy="36004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sl-SI" sz="2000" b="1" dirty="0"/>
              <a:t>MURA IN PREKMURJE 16.05. – 17.05.2009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C4B070C0-4DD5-ADC5-DC9B-09A56CACD8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8" r="5428"/>
          <a:stretch>
            <a:fillRect/>
          </a:stretch>
        </p:blipFill>
        <p:spPr>
          <a:xfrm>
            <a:off x="611560" y="278650"/>
            <a:ext cx="8136904" cy="6102678"/>
          </a:xfrm>
        </p:spPr>
      </p:pic>
    </p:spTree>
    <p:extLst>
      <p:ext uri="{BB962C8B-B14F-4D97-AF65-F5344CB8AC3E}">
        <p14:creationId xmlns:p14="http://schemas.microsoft.com/office/powerpoint/2010/main" val="876214285"/>
      </p:ext>
    </p:extLst>
  </p:cSld>
  <p:clrMapOvr>
    <a:masterClrMapping/>
  </p:clrMapOvr>
  <p:transition spd="slow" advTm="6000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381328"/>
            <a:ext cx="6984776" cy="36004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sl-SI" sz="2000" b="1" dirty="0"/>
              <a:t>MURA IN PREKMURJE 16.05. – 17.05.2009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D368F8EB-44F3-BB8E-8CA4-A95DB6FA34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6" r="5946"/>
          <a:stretch>
            <a:fillRect/>
          </a:stretch>
        </p:blipFill>
        <p:spPr>
          <a:xfrm>
            <a:off x="755576" y="302314"/>
            <a:ext cx="8094173" cy="6070630"/>
          </a:xfrm>
        </p:spPr>
      </p:pic>
    </p:spTree>
    <p:extLst>
      <p:ext uri="{BB962C8B-B14F-4D97-AF65-F5344CB8AC3E}">
        <p14:creationId xmlns:p14="http://schemas.microsoft.com/office/powerpoint/2010/main" val="1733904825"/>
      </p:ext>
    </p:extLst>
  </p:cSld>
  <p:clrMapOvr>
    <a:masterClrMapping/>
  </p:clrMapOvr>
  <p:transition spd="slow" advTm="6000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827584" y="6425246"/>
            <a:ext cx="6984776" cy="36004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sl-SI" sz="2000" b="1" dirty="0"/>
              <a:t>BIZELJSKO 22.05. – 23.05.2010 kmečki turizem PODVOJ Stara vas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AA0A5C52-0E38-EB6B-318D-B527F8B59B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4374" r="4374"/>
          <a:stretch/>
        </p:blipFill>
        <p:spPr>
          <a:xfrm>
            <a:off x="467544" y="252734"/>
            <a:ext cx="8123452" cy="6092589"/>
          </a:xfrm>
        </p:spPr>
      </p:pic>
    </p:spTree>
    <p:extLst>
      <p:ext uri="{BB962C8B-B14F-4D97-AF65-F5344CB8AC3E}">
        <p14:creationId xmlns:p14="http://schemas.microsoft.com/office/powerpoint/2010/main" val="1016361458"/>
      </p:ext>
    </p:extLst>
  </p:cSld>
  <p:clrMapOvr>
    <a:masterClrMapping/>
  </p:clrMapOvr>
  <p:transition spd="slow" advTm="6000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381328"/>
            <a:ext cx="6984776" cy="36004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sl-SI" sz="2000" b="1" dirty="0"/>
              <a:t>BIZELJSKO 22.05. – 23.05.2010 vhod v REPNICE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84A735F2-FD27-91E0-B6DD-3E941E7A16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936" r="3936"/>
          <a:stretch/>
        </p:blipFill>
        <p:spPr>
          <a:xfrm>
            <a:off x="539552" y="278650"/>
            <a:ext cx="8136904" cy="6102678"/>
          </a:xfrm>
        </p:spPr>
      </p:pic>
    </p:spTree>
    <p:extLst>
      <p:ext uri="{BB962C8B-B14F-4D97-AF65-F5344CB8AC3E}">
        <p14:creationId xmlns:p14="http://schemas.microsoft.com/office/powerpoint/2010/main" val="1197297192"/>
      </p:ext>
    </p:extLst>
  </p:cSld>
  <p:clrMapOvr>
    <a:masterClrMapping/>
  </p:clrMapOvr>
  <p:transition spd="slow" advTm="6000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475656" y="6453337"/>
            <a:ext cx="5780856" cy="288032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sl-SI" sz="2000" b="1" dirty="0">
                <a:latin typeface="Verdana" panose="020B0604030504040204" pitchFamily="34" charset="0"/>
                <a:ea typeface="Verdana" panose="020B0604030504040204" pitchFamily="34" charset="0"/>
              </a:rPr>
              <a:t>CINQUE TERRE 23.06. – 24.06.2012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3D358B9C-9D49-6C43-260C-8EE597D9B03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336" r="6336"/>
          <a:stretch/>
        </p:blipFill>
        <p:spPr>
          <a:xfrm>
            <a:off x="395536" y="188641"/>
            <a:ext cx="8352928" cy="6264696"/>
          </a:xfrm>
        </p:spPr>
      </p:pic>
    </p:spTree>
    <p:extLst>
      <p:ext uri="{BB962C8B-B14F-4D97-AF65-F5344CB8AC3E}">
        <p14:creationId xmlns:p14="http://schemas.microsoft.com/office/powerpoint/2010/main" val="3308592832"/>
      </p:ext>
    </p:extLst>
  </p:cSld>
  <p:clrMapOvr>
    <a:masterClrMapping/>
  </p:clrMapOvr>
  <p:transition spd="slow" advTm="6000">
    <p:wip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475656" y="6453337"/>
            <a:ext cx="5780856" cy="288032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sl-SI" sz="2000" b="1" dirty="0">
                <a:latin typeface="Verdana" panose="020B0604030504040204" pitchFamily="34" charset="0"/>
                <a:ea typeface="Verdana" panose="020B0604030504040204" pitchFamily="34" charset="0"/>
              </a:rPr>
              <a:t>CINQUE TERRE 23.06. – 24.06.2012</a:t>
            </a:r>
          </a:p>
        </p:txBody>
      </p:sp>
      <p:sp>
        <p:nvSpPr>
          <p:cNvPr id="3" name="Označba mesta slike 2">
            <a:extLst>
              <a:ext uri="{FF2B5EF4-FFF2-40B4-BE49-F238E27FC236}">
                <a16:creationId xmlns:a16="http://schemas.microsoft.com/office/drawing/2014/main" id="{6E9B3200-9EBC-09ED-7A21-0BE1D79D68EB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EB6A2958-FDA5-5BE7-610E-B17815CC1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58" y="404664"/>
            <a:ext cx="8765084" cy="5666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08386"/>
      </p:ext>
    </p:extLst>
  </p:cSld>
  <p:clrMapOvr>
    <a:masterClrMapping/>
  </p:clrMapOvr>
  <p:transition spd="slow" advTm="6000">
    <p:wip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81328"/>
            <a:ext cx="8424936" cy="283822"/>
          </a:xfrm>
        </p:spPr>
        <p:txBody>
          <a:bodyPr>
            <a:noAutofit/>
          </a:bodyPr>
          <a:lstStyle/>
          <a:p>
            <a:pPr algn="ctr"/>
            <a:r>
              <a:rPr lang="sl-SI" sz="1600" b="1" dirty="0">
                <a:latin typeface="Verdana" panose="020B0604030504040204" pitchFamily="34" charset="0"/>
                <a:ea typeface="Verdana" panose="020B0604030504040204" pitchFamily="34" charset="0"/>
              </a:rPr>
              <a:t>TAMAR 09.11.2012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06B585DA-4EF7-BA19-09FB-3A9D92669A1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932" r="6932"/>
          <a:stretch/>
        </p:blipFill>
        <p:spPr>
          <a:xfrm>
            <a:off x="539552" y="230523"/>
            <a:ext cx="8201073" cy="6150805"/>
          </a:xfrm>
        </p:spPr>
      </p:pic>
    </p:spTree>
    <p:extLst>
      <p:ext uri="{BB962C8B-B14F-4D97-AF65-F5344CB8AC3E}">
        <p14:creationId xmlns:p14="http://schemas.microsoft.com/office/powerpoint/2010/main" val="156495883"/>
      </p:ext>
    </p:extLst>
  </p:cSld>
  <p:clrMapOvr>
    <a:masterClrMapping/>
  </p:clrMapOvr>
  <p:transition spd="slow" advTm="6000">
    <p:wip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381328"/>
            <a:ext cx="8424936" cy="283822"/>
          </a:xfrm>
        </p:spPr>
        <p:txBody>
          <a:bodyPr>
            <a:noAutofit/>
          </a:bodyPr>
          <a:lstStyle/>
          <a:p>
            <a:pPr algn="ctr"/>
            <a:r>
              <a:rPr lang="sl-SI" sz="1600" b="1" dirty="0">
                <a:latin typeface="Verdana" panose="020B0604030504040204" pitchFamily="34" charset="0"/>
                <a:ea typeface="Verdana" panose="020B0604030504040204" pitchFamily="34" charset="0"/>
              </a:rPr>
              <a:t>TAMAR 09.11.2012</a:t>
            </a:r>
          </a:p>
        </p:txBody>
      </p:sp>
      <p:pic>
        <p:nvPicPr>
          <p:cNvPr id="7" name="Označba mesta slike 6" descr="Slika, ki vsebuje besede na prostem, nebo, drevo, pohodništvo&#10;&#10;Opis je samodejno ustvarjen">
            <a:extLst>
              <a:ext uri="{FF2B5EF4-FFF2-40B4-BE49-F238E27FC236}">
                <a16:creationId xmlns:a16="http://schemas.microsoft.com/office/drawing/2014/main" id="{A17E5E9D-5986-3329-CBE6-E375802D3F2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96" b="25496"/>
          <a:stretch>
            <a:fillRect/>
          </a:stretch>
        </p:blipFill>
        <p:spPr>
          <a:xfrm>
            <a:off x="435459" y="203059"/>
            <a:ext cx="8273081" cy="6204811"/>
          </a:xfrm>
        </p:spPr>
      </p:pic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p:transition spd="slow" advTm="6000">
    <p:wip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BOROMEJSKI OTOKI 03.05. – 04.05.2014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6E66F63B-8D2A-625E-5C7B-8FC50E18D5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135" r="6135"/>
          <a:stretch/>
        </p:blipFill>
        <p:spPr>
          <a:xfrm>
            <a:off x="394250" y="208110"/>
            <a:ext cx="8326968" cy="6245226"/>
          </a:xfrm>
        </p:spPr>
      </p:pic>
    </p:spTree>
    <p:extLst>
      <p:ext uri="{BB962C8B-B14F-4D97-AF65-F5344CB8AC3E}">
        <p14:creationId xmlns:p14="http://schemas.microsoft.com/office/powerpoint/2010/main" val="3333407468"/>
      </p:ext>
    </p:extLst>
  </p:cSld>
  <p:clrMapOvr>
    <a:masterClrMapping/>
  </p:clrMapOvr>
  <p:transition spd="slow" advTm="6000">
    <p:wip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BOROMEJSKI OTOKI 03.05. – 04.05.2014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E8F6DA00-7D21-5AB3-193C-17C7C384FAE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0" r="4850"/>
          <a:stretch>
            <a:fillRect/>
          </a:stretch>
        </p:blipFill>
        <p:spPr bwMode="auto">
          <a:xfrm>
            <a:off x="448815" y="188640"/>
            <a:ext cx="8352928" cy="62646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08830954"/>
      </p:ext>
    </p:extLst>
  </p:cSld>
  <p:clrMapOvr>
    <a:masterClrMapping/>
  </p:clrMapOvr>
  <p:transition spd="slow" advTm="6000">
    <p:wip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BOROMEJSKI OTOKI 03.05. – 04.05.2014</a:t>
            </a:r>
          </a:p>
        </p:txBody>
      </p:sp>
      <p:pic>
        <p:nvPicPr>
          <p:cNvPr id="6" name="Označba mesta slike 5" descr="Slika, ki vsebuje besede na prostem, stavba, oblačila, obutev&#10;&#10;Opis je samodejno ustvarjen">
            <a:extLst>
              <a:ext uri="{FF2B5EF4-FFF2-40B4-BE49-F238E27FC236}">
                <a16:creationId xmlns:a16="http://schemas.microsoft.com/office/drawing/2014/main" id="{19C31FA0-A121-0F36-D674-10FB36F733B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6" r="6326"/>
          <a:stretch>
            <a:fillRect/>
          </a:stretch>
        </p:blipFill>
        <p:spPr>
          <a:xfrm>
            <a:off x="446783" y="332655"/>
            <a:ext cx="8171457" cy="6128593"/>
          </a:xfrm>
        </p:spPr>
      </p:pic>
    </p:spTree>
    <p:extLst>
      <p:ext uri="{BB962C8B-B14F-4D97-AF65-F5344CB8AC3E}">
        <p14:creationId xmlns:p14="http://schemas.microsoft.com/office/powerpoint/2010/main" val="1693242715"/>
      </p:ext>
    </p:extLst>
  </p:cSld>
  <p:clrMapOvr>
    <a:masterClrMapping/>
  </p:clrMapOvr>
  <p:transition spd="slow" advTm="6000">
    <p:wip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BOROMEJSKI OTOKI 03.05. – 04.05.2014</a:t>
            </a:r>
          </a:p>
        </p:txBody>
      </p:sp>
      <p:pic>
        <p:nvPicPr>
          <p:cNvPr id="7" name="Označba mesta slike 6">
            <a:extLst>
              <a:ext uri="{FF2B5EF4-FFF2-40B4-BE49-F238E27FC236}">
                <a16:creationId xmlns:a16="http://schemas.microsoft.com/office/drawing/2014/main" id="{160626C9-D58C-77BD-6C5D-3218BBEAC65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444" r="5444"/>
          <a:stretch/>
        </p:blipFill>
        <p:spPr>
          <a:xfrm>
            <a:off x="286074" y="116632"/>
            <a:ext cx="8448939" cy="6336704"/>
          </a:xfrm>
        </p:spPr>
      </p:pic>
    </p:spTree>
    <p:extLst>
      <p:ext uri="{BB962C8B-B14F-4D97-AF65-F5344CB8AC3E}">
        <p14:creationId xmlns:p14="http://schemas.microsoft.com/office/powerpoint/2010/main" val="597040936"/>
      </p:ext>
    </p:extLst>
  </p:cSld>
  <p:clrMapOvr>
    <a:masterClrMapping/>
  </p:clrMapOvr>
  <p:transition spd="slow" advTm="6000">
    <p:wip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BOROMEJSKI OTOKI 03.05. – 04.05.2014</a:t>
            </a:r>
          </a:p>
        </p:txBody>
      </p:sp>
      <p:pic>
        <p:nvPicPr>
          <p:cNvPr id="11" name="Označba mesta slike 10" descr="Slika, ki vsebuje besede oblačila, oseba, človeški obraz, zaprt prostor&#10;&#10;Opis je samodejno ustvarjen">
            <a:extLst>
              <a:ext uri="{FF2B5EF4-FFF2-40B4-BE49-F238E27FC236}">
                <a16:creationId xmlns:a16="http://schemas.microsoft.com/office/drawing/2014/main" id="{3207B298-00AA-123A-3712-32F06198200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" r="36"/>
          <a:stretch>
            <a:fillRect/>
          </a:stretch>
        </p:blipFill>
        <p:spPr>
          <a:xfrm>
            <a:off x="539551" y="332655"/>
            <a:ext cx="8171457" cy="6128593"/>
          </a:xfrm>
        </p:spPr>
      </p:pic>
    </p:spTree>
    <p:extLst>
      <p:ext uri="{BB962C8B-B14F-4D97-AF65-F5344CB8AC3E}">
        <p14:creationId xmlns:p14="http://schemas.microsoft.com/office/powerpoint/2010/main" val="1376837515"/>
      </p:ext>
    </p:extLst>
  </p:cSld>
  <p:clrMapOvr>
    <a:masterClrMapping/>
  </p:clrMapOvr>
  <p:transition spd="slow" advTm="6000">
    <p:wip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MAUTERENDORF 10.09.2016 grad</a:t>
            </a:r>
          </a:p>
        </p:txBody>
      </p:sp>
      <p:pic>
        <p:nvPicPr>
          <p:cNvPr id="2" name="Označba mesta slike 1" descr="MAUT1">
            <a:extLst>
              <a:ext uri="{FF2B5EF4-FFF2-40B4-BE49-F238E27FC236}">
                <a16:creationId xmlns:a16="http://schemas.microsoft.com/office/drawing/2014/main" id="{1B172FED-AE75-F673-8B33-B1E49EE6EA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7" r="5467"/>
          <a:stretch>
            <a:fillRect/>
          </a:stretch>
        </p:blipFill>
        <p:spPr bwMode="auto">
          <a:xfrm>
            <a:off x="755576" y="188640"/>
            <a:ext cx="8073212" cy="60549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4805315"/>
      </p:ext>
    </p:extLst>
  </p:cSld>
  <p:clrMapOvr>
    <a:masterClrMapping/>
  </p:clrMapOvr>
  <p:transition spd="slow" advTm="6000">
    <p:wipe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179512" y="537321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MAUTERENDORF 10.09.2016  smučišče</a:t>
            </a: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E6CFB4DA-699C-09DC-9122-FBB48435E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69" y="836712"/>
            <a:ext cx="8494261" cy="34277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0683738"/>
      </p:ext>
    </p:extLst>
  </p:cSld>
  <p:clrMapOvr>
    <a:masterClrMapping/>
  </p:clrMapOvr>
  <p:transition spd="slow" advTm="6000">
    <p:wip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86271" y="6245225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MAUTERENDORF 10.09.2016 grad in hotel</a:t>
            </a:r>
          </a:p>
        </p:txBody>
      </p:sp>
      <p:sp>
        <p:nvSpPr>
          <p:cNvPr id="5" name="Označba mesta slike 4">
            <a:extLst>
              <a:ext uri="{FF2B5EF4-FFF2-40B4-BE49-F238E27FC236}">
                <a16:creationId xmlns:a16="http://schemas.microsoft.com/office/drawing/2014/main" id="{CA15BE96-18BD-770B-C349-AA5D52F27558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6595D47C-45DB-63FE-62F0-070FA0D7D4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82" y="295236"/>
            <a:ext cx="8694298" cy="57961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4608182"/>
      </p:ext>
    </p:extLst>
  </p:cSld>
  <p:clrMapOvr>
    <a:masterClrMapping/>
  </p:clrMapOvr>
  <p:transition spd="slow" advTm="6000">
    <p:wip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ROVINJ 10.06.2017</a:t>
            </a:r>
          </a:p>
        </p:txBody>
      </p:sp>
      <p:pic>
        <p:nvPicPr>
          <p:cNvPr id="3" name="Označba mesta slike 2" descr="Slika, ki vsebuje besede na prostem, nebo, voda, pokrajina&#10;&#10;Opis je samodejno ustvarjen">
            <a:extLst>
              <a:ext uri="{FF2B5EF4-FFF2-40B4-BE49-F238E27FC236}">
                <a16:creationId xmlns:a16="http://schemas.microsoft.com/office/drawing/2014/main" id="{9330D9AD-2957-D38E-A866-BE707E375DF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0" r="11440"/>
          <a:stretch>
            <a:fillRect/>
          </a:stretch>
        </p:blipFill>
        <p:spPr>
          <a:xfrm>
            <a:off x="512844" y="260647"/>
            <a:ext cx="8198164" cy="6148623"/>
          </a:xfrm>
        </p:spPr>
      </p:pic>
    </p:spTree>
    <p:extLst>
      <p:ext uri="{BB962C8B-B14F-4D97-AF65-F5344CB8AC3E}">
        <p14:creationId xmlns:p14="http://schemas.microsoft.com/office/powerpoint/2010/main" val="63412104"/>
      </p:ext>
    </p:extLst>
  </p:cSld>
  <p:clrMapOvr>
    <a:masterClrMapping/>
  </p:clrMapOvr>
  <p:transition spd="slow" advTm="6000">
    <p:wip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MARIBOR 15.11.2017 tržnica</a:t>
            </a:r>
          </a:p>
        </p:txBody>
      </p:sp>
      <p:pic>
        <p:nvPicPr>
          <p:cNvPr id="3" name="Označba mesta slike 2" descr="Slika, ki vsebuje besede na prostem, stavba, nebo, drevo&#10;&#10;Opis je samodejno ustvarjen">
            <a:extLst>
              <a:ext uri="{FF2B5EF4-FFF2-40B4-BE49-F238E27FC236}">
                <a16:creationId xmlns:a16="http://schemas.microsoft.com/office/drawing/2014/main" id="{C948BBBB-0A72-4E07-3C82-AD7D5158757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2" r="5872"/>
          <a:stretch>
            <a:fillRect/>
          </a:stretch>
        </p:blipFill>
        <p:spPr>
          <a:xfrm>
            <a:off x="468624" y="218354"/>
            <a:ext cx="8313310" cy="6234982"/>
          </a:xfrm>
        </p:spPr>
      </p:pic>
    </p:spTree>
    <p:extLst>
      <p:ext uri="{BB962C8B-B14F-4D97-AF65-F5344CB8AC3E}">
        <p14:creationId xmlns:p14="http://schemas.microsoft.com/office/powerpoint/2010/main" val="318904128"/>
      </p:ext>
    </p:extLst>
  </p:cSld>
  <p:clrMapOvr>
    <a:masterClrMapping/>
  </p:clrMapOvr>
  <p:transition spd="slow" advTm="6000">
    <p:wipe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MARIBOR 15.11.2017 tržnica znamenita trta na LENTU</a:t>
            </a:r>
          </a:p>
        </p:txBody>
      </p:sp>
      <p:pic>
        <p:nvPicPr>
          <p:cNvPr id="7" name="Označba mesta slike 6" descr="Slika, ki vsebuje besede oblačila, oseba, jakna, moški&#10;&#10;Opis je samodejno ustvarjen">
            <a:extLst>
              <a:ext uri="{FF2B5EF4-FFF2-40B4-BE49-F238E27FC236}">
                <a16:creationId xmlns:a16="http://schemas.microsoft.com/office/drawing/2014/main" id="{B4D48149-6FB4-EB68-0D17-0872B9555E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5" r="5795"/>
          <a:stretch>
            <a:fillRect/>
          </a:stretch>
        </p:blipFill>
        <p:spPr>
          <a:xfrm>
            <a:off x="611560" y="332656"/>
            <a:ext cx="8099448" cy="6074586"/>
          </a:xfrm>
        </p:spPr>
      </p:pic>
    </p:spTree>
    <p:extLst>
      <p:ext uri="{BB962C8B-B14F-4D97-AF65-F5344CB8AC3E}">
        <p14:creationId xmlns:p14="http://schemas.microsoft.com/office/powerpoint/2010/main" val="1036215020"/>
      </p:ext>
    </p:extLst>
  </p:cSld>
  <p:clrMapOvr>
    <a:masterClrMapping/>
  </p:clrMapOvr>
  <p:transition spd="slow" advTm="6000">
    <p:wip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MARIBOR 15.11.2017 še kosilo PRI TREH RIBNIKIH</a:t>
            </a:r>
          </a:p>
        </p:txBody>
      </p:sp>
      <p:pic>
        <p:nvPicPr>
          <p:cNvPr id="7" name="Označba mesta slike 6" descr="Slika, ki vsebuje besede oblačila, oseba, človeški obraz, moški&#10;&#10;Opis je samodejno ustvarjen">
            <a:extLst>
              <a:ext uri="{FF2B5EF4-FFF2-40B4-BE49-F238E27FC236}">
                <a16:creationId xmlns:a16="http://schemas.microsoft.com/office/drawing/2014/main" id="{444D7455-6642-B016-F167-1A89933219B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5" r="5745"/>
          <a:stretch>
            <a:fillRect/>
          </a:stretch>
        </p:blipFill>
        <p:spPr>
          <a:xfrm>
            <a:off x="461931" y="332656"/>
            <a:ext cx="8064896" cy="6048672"/>
          </a:xfrm>
        </p:spPr>
      </p:pic>
    </p:spTree>
    <p:extLst>
      <p:ext uri="{BB962C8B-B14F-4D97-AF65-F5344CB8AC3E}">
        <p14:creationId xmlns:p14="http://schemas.microsoft.com/office/powerpoint/2010/main" val="2458231657"/>
      </p:ext>
    </p:extLst>
  </p:cSld>
  <p:clrMapOvr>
    <a:masterClrMapping/>
  </p:clrMapOvr>
  <p:transition spd="slow" advTm="6000">
    <p:wip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DOLOMITI 09.06.2018</a:t>
            </a:r>
          </a:p>
        </p:txBody>
      </p:sp>
      <p:pic>
        <p:nvPicPr>
          <p:cNvPr id="3" name="Označba mesta slike 2" descr="Slika, ki vsebuje besede narava, na prostem, nebo, oblak&#10;&#10;Opis je samodejno ustvarjen">
            <a:extLst>
              <a:ext uri="{FF2B5EF4-FFF2-40B4-BE49-F238E27FC236}">
                <a16:creationId xmlns:a16="http://schemas.microsoft.com/office/drawing/2014/main" id="{22AC36B8-E2FA-6466-D621-8EC4821E57D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1" r="5441"/>
          <a:stretch>
            <a:fillRect/>
          </a:stretch>
        </p:blipFill>
        <p:spPr>
          <a:xfrm>
            <a:off x="539550" y="260648"/>
            <a:ext cx="8256917" cy="6192688"/>
          </a:xfrm>
        </p:spPr>
      </p:pic>
    </p:spTree>
    <p:extLst>
      <p:ext uri="{BB962C8B-B14F-4D97-AF65-F5344CB8AC3E}">
        <p14:creationId xmlns:p14="http://schemas.microsoft.com/office/powerpoint/2010/main" val="3131174446"/>
      </p:ext>
    </p:extLst>
  </p:cSld>
  <p:clrMapOvr>
    <a:masterClrMapping/>
  </p:clrMapOvr>
  <p:transition spd="slow" advTm="6000">
    <p:wip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DOLOMITI 09.06.2018</a:t>
            </a:r>
          </a:p>
        </p:txBody>
      </p:sp>
      <p:pic>
        <p:nvPicPr>
          <p:cNvPr id="7" name="Označba mesta slike 6" descr="Slika, ki vsebuje besede nebo, na prostem, oblačila, oseba&#10;&#10;Opis je samodejno ustvarjen">
            <a:extLst>
              <a:ext uri="{FF2B5EF4-FFF2-40B4-BE49-F238E27FC236}">
                <a16:creationId xmlns:a16="http://schemas.microsoft.com/office/drawing/2014/main" id="{0DECDE9B-BC82-7F62-B9AA-7EB255BBD55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5884"/>
          <a:stretch>
            <a:fillRect/>
          </a:stretch>
        </p:blipFill>
        <p:spPr>
          <a:xfrm>
            <a:off x="432992" y="283695"/>
            <a:ext cx="8278016" cy="6208512"/>
          </a:xfrm>
        </p:spPr>
      </p:pic>
    </p:spTree>
    <p:extLst>
      <p:ext uri="{BB962C8B-B14F-4D97-AF65-F5344CB8AC3E}">
        <p14:creationId xmlns:p14="http://schemas.microsoft.com/office/powerpoint/2010/main" val="1749728985"/>
      </p:ext>
    </p:extLst>
  </p:cSld>
  <p:clrMapOvr>
    <a:masterClrMapping/>
  </p:clrMapOvr>
  <p:transition spd="slow" advTm="6000">
    <p:wipe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DOLOMITI 09.06.2018</a:t>
            </a:r>
          </a:p>
        </p:txBody>
      </p:sp>
      <p:pic>
        <p:nvPicPr>
          <p:cNvPr id="7" name="Označba mesta slike 6" descr="Slika, ki vsebuje besede oblačila, oseba, nebo, na prostem&#10;&#10;Opis je samodejno ustvarjen">
            <a:extLst>
              <a:ext uri="{FF2B5EF4-FFF2-40B4-BE49-F238E27FC236}">
                <a16:creationId xmlns:a16="http://schemas.microsoft.com/office/drawing/2014/main" id="{0F7FD77E-0AD9-8559-551C-94752A8BFB5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7" r="5107"/>
          <a:stretch>
            <a:fillRect/>
          </a:stretch>
        </p:blipFill>
        <p:spPr>
          <a:xfrm>
            <a:off x="539551" y="332656"/>
            <a:ext cx="8171456" cy="6128592"/>
          </a:xfrm>
        </p:spPr>
      </p:pic>
    </p:spTree>
    <p:extLst>
      <p:ext uri="{BB962C8B-B14F-4D97-AF65-F5344CB8AC3E}">
        <p14:creationId xmlns:p14="http://schemas.microsoft.com/office/powerpoint/2010/main" val="2646189950"/>
      </p:ext>
    </p:extLst>
  </p:cSld>
  <p:clrMapOvr>
    <a:masterClrMapping/>
  </p:clrMapOvr>
  <p:transition spd="slow" advTm="6000">
    <p:wipe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DOLOMITI 09.06.2018</a:t>
            </a:r>
          </a:p>
        </p:txBody>
      </p:sp>
      <p:pic>
        <p:nvPicPr>
          <p:cNvPr id="11" name="Označba mesta slike 10" descr="Slika, ki vsebuje besede na prostem, oblačila, oseba, obutev&#10;&#10;Opis je samodejno ustvarjen">
            <a:extLst>
              <a:ext uri="{FF2B5EF4-FFF2-40B4-BE49-F238E27FC236}">
                <a16:creationId xmlns:a16="http://schemas.microsoft.com/office/drawing/2014/main" id="{EFEA51FC-DD67-E9EA-5167-F54F577B687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6" r="5876"/>
          <a:stretch>
            <a:fillRect/>
          </a:stretch>
        </p:blipFill>
        <p:spPr>
          <a:xfrm>
            <a:off x="539550" y="332655"/>
            <a:ext cx="8171457" cy="6128593"/>
          </a:xfrm>
        </p:spPr>
      </p:pic>
    </p:spTree>
    <p:extLst>
      <p:ext uri="{BB962C8B-B14F-4D97-AF65-F5344CB8AC3E}">
        <p14:creationId xmlns:p14="http://schemas.microsoft.com/office/powerpoint/2010/main" val="1544589949"/>
      </p:ext>
    </p:extLst>
  </p:cSld>
  <p:clrMapOvr>
    <a:masterClrMapping/>
  </p:clrMapOvr>
  <p:transition spd="slow" advTm="6000">
    <p:wipe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6300192" y="2492896"/>
            <a:ext cx="2592288" cy="504056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DOLOMITI 09.06.2018</a:t>
            </a:r>
          </a:p>
        </p:txBody>
      </p:sp>
      <p:pic>
        <p:nvPicPr>
          <p:cNvPr id="7" name="Slika 6" descr="Slika, ki vsebuje besede oblačila, oseba, obutev, nebo&#10;&#10;Opis je samodejno ustvarjen">
            <a:extLst>
              <a:ext uri="{FF2B5EF4-FFF2-40B4-BE49-F238E27FC236}">
                <a16:creationId xmlns:a16="http://schemas.microsoft.com/office/drawing/2014/main" id="{706A585C-3B2F-FE7A-6E67-34DEEC302C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7"/>
            <a:ext cx="4176464" cy="636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213669"/>
      </p:ext>
    </p:extLst>
  </p:cSld>
  <p:clrMapOvr>
    <a:masterClrMapping/>
  </p:clrMapOvr>
  <p:transition spd="slow" advTm="6000">
    <p:wipe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TRST 23.10.2018 prispeli z vlakom</a:t>
            </a:r>
          </a:p>
        </p:txBody>
      </p:sp>
      <p:pic>
        <p:nvPicPr>
          <p:cNvPr id="7" name="Označba mesta slike 6" descr="Slika, ki vsebuje besede oblačila, oseba, na prostem, jakna&#10;&#10;Opis je samodejno ustvarjen">
            <a:extLst>
              <a:ext uri="{FF2B5EF4-FFF2-40B4-BE49-F238E27FC236}">
                <a16:creationId xmlns:a16="http://schemas.microsoft.com/office/drawing/2014/main" id="{2008A368-AE58-4BEF-4EA9-5250C9451F1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2" r="3972"/>
          <a:stretch>
            <a:fillRect/>
          </a:stretch>
        </p:blipFill>
        <p:spPr>
          <a:xfrm>
            <a:off x="467544" y="177076"/>
            <a:ext cx="8267939" cy="6200955"/>
          </a:xfrm>
        </p:spPr>
      </p:pic>
    </p:spTree>
    <p:extLst>
      <p:ext uri="{BB962C8B-B14F-4D97-AF65-F5344CB8AC3E}">
        <p14:creationId xmlns:p14="http://schemas.microsoft.com/office/powerpoint/2010/main" val="3474633682"/>
      </p:ext>
    </p:extLst>
  </p:cSld>
  <p:clrMapOvr>
    <a:masterClrMapping/>
  </p:clrMapOvr>
  <p:transition spd="slow" advTm="6000">
    <p:wipe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TRST 23.10.2018 in brez šivilje</a:t>
            </a:r>
          </a:p>
        </p:txBody>
      </p:sp>
      <p:pic>
        <p:nvPicPr>
          <p:cNvPr id="3" name="Označba mesta slike 2" descr="Slika, ki vsebuje besede na prostem, nebo, voda, stavba&#10;&#10;Opis je samodejno ustvarjen">
            <a:extLst>
              <a:ext uri="{FF2B5EF4-FFF2-40B4-BE49-F238E27FC236}">
                <a16:creationId xmlns:a16="http://schemas.microsoft.com/office/drawing/2014/main" id="{C76CD29D-8561-4CC7-ACE7-2794BBC4C3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9" r="6269"/>
          <a:stretch>
            <a:fillRect/>
          </a:stretch>
        </p:blipFill>
        <p:spPr>
          <a:xfrm>
            <a:off x="432992" y="221497"/>
            <a:ext cx="8374028" cy="6280521"/>
          </a:xfrm>
        </p:spPr>
      </p:pic>
    </p:spTree>
    <p:extLst>
      <p:ext uri="{BB962C8B-B14F-4D97-AF65-F5344CB8AC3E}">
        <p14:creationId xmlns:p14="http://schemas.microsoft.com/office/powerpoint/2010/main" val="1921331248"/>
      </p:ext>
    </p:extLst>
  </p:cSld>
  <p:clrMapOvr>
    <a:masterClrMapping/>
  </p:clrMapOvr>
  <p:transition spd="slow" advTm="6000">
    <p:wipe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TRST 23.10.2018</a:t>
            </a:r>
          </a:p>
        </p:txBody>
      </p:sp>
      <p:pic>
        <p:nvPicPr>
          <p:cNvPr id="7" name="Označba mesta slike 6" descr="Slika, ki vsebuje besede oblačila, oseba, na prostem, moški&#10;&#10;Opis je samodejno ustvarjen">
            <a:extLst>
              <a:ext uri="{FF2B5EF4-FFF2-40B4-BE49-F238E27FC236}">
                <a16:creationId xmlns:a16="http://schemas.microsoft.com/office/drawing/2014/main" id="{18FE6705-0B8E-9CD1-DE8F-89E345F270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01" b="24901"/>
          <a:stretch>
            <a:fillRect/>
          </a:stretch>
        </p:blipFill>
        <p:spPr>
          <a:xfrm>
            <a:off x="432992" y="332656"/>
            <a:ext cx="8298232" cy="6223674"/>
          </a:xfrm>
        </p:spPr>
      </p:pic>
    </p:spTree>
    <p:extLst>
      <p:ext uri="{BB962C8B-B14F-4D97-AF65-F5344CB8AC3E}">
        <p14:creationId xmlns:p14="http://schemas.microsoft.com/office/powerpoint/2010/main" val="4275772602"/>
      </p:ext>
    </p:extLst>
  </p:cSld>
  <p:clrMapOvr>
    <a:masterClrMapping/>
  </p:clrMapOvr>
  <p:transition spd="slow" advTm="6000">
    <p:wipe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takole zamišljene v vlaku</a:t>
            </a:r>
          </a:p>
        </p:txBody>
      </p:sp>
      <p:pic>
        <p:nvPicPr>
          <p:cNvPr id="3" name="Označba mesta slike 2" descr="Slika, ki vsebuje besede oseba, oblačila, človeški obraz, nasmeh&#10;&#10;Opis je samodejno ustvarjen">
            <a:extLst>
              <a:ext uri="{FF2B5EF4-FFF2-40B4-BE49-F238E27FC236}">
                <a16:creationId xmlns:a16="http://schemas.microsoft.com/office/drawing/2014/main" id="{0DE734CF-9913-2AAB-AF84-2C3935090D4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7" r="4497"/>
          <a:stretch>
            <a:fillRect/>
          </a:stretch>
        </p:blipFill>
        <p:spPr>
          <a:xfrm>
            <a:off x="403378" y="116632"/>
            <a:ext cx="8171456" cy="6128592"/>
          </a:xfrm>
        </p:spPr>
      </p:pic>
    </p:spTree>
    <p:extLst>
      <p:ext uri="{BB962C8B-B14F-4D97-AF65-F5344CB8AC3E}">
        <p14:creationId xmlns:p14="http://schemas.microsoft.com/office/powerpoint/2010/main" val="1420587371"/>
      </p:ext>
    </p:extLst>
  </p:cSld>
  <p:clrMapOvr>
    <a:masterClrMapping/>
  </p:clrMapOvr>
  <p:transition spd="slow" advTm="6000">
    <p:wipe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sprejem ob obilni mizi</a:t>
            </a:r>
          </a:p>
        </p:txBody>
      </p:sp>
      <p:pic>
        <p:nvPicPr>
          <p:cNvPr id="7" name="Označba mesta slike 6" descr="Slika, ki vsebuje besede oseba, oblačila, zid, steklenica&#10;&#10;Opis je samodejno ustvarjen">
            <a:extLst>
              <a:ext uri="{FF2B5EF4-FFF2-40B4-BE49-F238E27FC236}">
                <a16:creationId xmlns:a16="http://schemas.microsoft.com/office/drawing/2014/main" id="{ABAED64B-AD48-BE7B-0076-15CCE35193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8" r="5148"/>
          <a:stretch>
            <a:fillRect/>
          </a:stretch>
        </p:blipFill>
        <p:spPr>
          <a:xfrm>
            <a:off x="395537" y="208110"/>
            <a:ext cx="8315472" cy="6236604"/>
          </a:xfrm>
        </p:spPr>
      </p:pic>
    </p:spTree>
    <p:extLst>
      <p:ext uri="{BB962C8B-B14F-4D97-AF65-F5344CB8AC3E}">
        <p14:creationId xmlns:p14="http://schemas.microsoft.com/office/powerpoint/2010/main" val="2936893826"/>
      </p:ext>
    </p:extLst>
  </p:cSld>
  <p:clrMapOvr>
    <a:masterClrMapping/>
  </p:clrMapOvr>
  <p:transition spd="slow" advTm="6000">
    <p:wipe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Milenko obkrožen z</a:t>
            </a:r>
          </a:p>
        </p:txBody>
      </p:sp>
      <p:pic>
        <p:nvPicPr>
          <p:cNvPr id="7" name="Označba mesta slike 6" descr="Slika, ki vsebuje besede oblačila, oseba, človeški obraz, zid&#10;&#10;Opis je samodejno ustvarjen">
            <a:extLst>
              <a:ext uri="{FF2B5EF4-FFF2-40B4-BE49-F238E27FC236}">
                <a16:creationId xmlns:a16="http://schemas.microsoft.com/office/drawing/2014/main" id="{58CC9FF4-DD8E-882F-1814-2F66A3943A4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" r="4281"/>
          <a:stretch>
            <a:fillRect/>
          </a:stretch>
        </p:blipFill>
        <p:spPr>
          <a:xfrm>
            <a:off x="395537" y="210612"/>
            <a:ext cx="8315472" cy="6236604"/>
          </a:xfrm>
        </p:spPr>
      </p:pic>
    </p:spTree>
    <p:extLst>
      <p:ext uri="{BB962C8B-B14F-4D97-AF65-F5344CB8AC3E}">
        <p14:creationId xmlns:p14="http://schemas.microsoft.com/office/powerpoint/2010/main" val="127036774"/>
      </p:ext>
    </p:extLst>
  </p:cSld>
  <p:clrMapOvr>
    <a:masterClrMapping/>
  </p:clrMapOvr>
  <p:transition spd="slow" advTm="6000">
    <p:wipe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jutranji sprehod do RENA</a:t>
            </a:r>
          </a:p>
        </p:txBody>
      </p:sp>
      <p:pic>
        <p:nvPicPr>
          <p:cNvPr id="7" name="Označba mesta slike 6" descr="Slika, ki vsebuje besede na prostem, oblačila, oseba, obutev&#10;&#10;Opis je samodejno ustvarjen">
            <a:extLst>
              <a:ext uri="{FF2B5EF4-FFF2-40B4-BE49-F238E27FC236}">
                <a16:creationId xmlns:a16="http://schemas.microsoft.com/office/drawing/2014/main" id="{EA4EB7E7-F36D-AE56-D33A-B590EA258C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0" r="7460"/>
          <a:stretch>
            <a:fillRect/>
          </a:stretch>
        </p:blipFill>
        <p:spPr>
          <a:xfrm>
            <a:off x="323528" y="223189"/>
            <a:ext cx="8387480" cy="6290610"/>
          </a:xfrm>
        </p:spPr>
      </p:pic>
    </p:spTree>
    <p:extLst>
      <p:ext uri="{BB962C8B-B14F-4D97-AF65-F5344CB8AC3E}">
        <p14:creationId xmlns:p14="http://schemas.microsoft.com/office/powerpoint/2010/main" val="3717326632"/>
      </p:ext>
    </p:extLst>
  </p:cSld>
  <p:clrMapOvr>
    <a:masterClrMapping/>
  </p:clrMapOvr>
  <p:transition spd="slow" advTm="6000">
    <p:wipe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še pri sosedih</a:t>
            </a:r>
          </a:p>
        </p:txBody>
      </p:sp>
      <p:pic>
        <p:nvPicPr>
          <p:cNvPr id="7" name="Označba mesta slike 6" descr="Slika, ki vsebuje besede oseba, oblačila, človeški obraz, steklenica&#10;&#10;Opis je samodejno ustvarjen">
            <a:extLst>
              <a:ext uri="{FF2B5EF4-FFF2-40B4-BE49-F238E27FC236}">
                <a16:creationId xmlns:a16="http://schemas.microsoft.com/office/drawing/2014/main" id="{3E098C89-239F-043C-BF3E-DAA8D11A71F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3" r="4133"/>
          <a:stretch>
            <a:fillRect/>
          </a:stretch>
        </p:blipFill>
        <p:spPr>
          <a:xfrm>
            <a:off x="432992" y="208110"/>
            <a:ext cx="8422033" cy="6316525"/>
          </a:xfrm>
        </p:spPr>
      </p:pic>
    </p:spTree>
    <p:extLst>
      <p:ext uri="{BB962C8B-B14F-4D97-AF65-F5344CB8AC3E}">
        <p14:creationId xmlns:p14="http://schemas.microsoft.com/office/powerpoint/2010/main" val="1328624643"/>
      </p:ext>
    </p:extLst>
  </p:cSld>
  <p:clrMapOvr>
    <a:masterClrMapping/>
  </p:clrMapOvr>
  <p:transition spd="slow" advTm="6000">
    <p:wipe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1" y="6453336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LEVERKUSEN 26.03. – 29.03.2019 pri KITAJCU in LOTTA zadnjič med nami</a:t>
            </a:r>
          </a:p>
        </p:txBody>
      </p:sp>
      <p:pic>
        <p:nvPicPr>
          <p:cNvPr id="7" name="Označba mesta slike 6" descr="Slika, ki vsebuje besede oseba, oblačila, moški, človeški obraz&#10;&#10;Opis je samodejno ustvarjen">
            <a:extLst>
              <a:ext uri="{FF2B5EF4-FFF2-40B4-BE49-F238E27FC236}">
                <a16:creationId xmlns:a16="http://schemas.microsoft.com/office/drawing/2014/main" id="{B3FD85EB-6CBD-CAE1-718C-1A58A38C0C1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5" r="5695"/>
          <a:stretch>
            <a:fillRect/>
          </a:stretch>
        </p:blipFill>
        <p:spPr>
          <a:xfrm>
            <a:off x="539551" y="208110"/>
            <a:ext cx="8181599" cy="6136200"/>
          </a:xfrm>
        </p:spPr>
      </p:pic>
    </p:spTree>
    <p:extLst>
      <p:ext uri="{BB962C8B-B14F-4D97-AF65-F5344CB8AC3E}">
        <p14:creationId xmlns:p14="http://schemas.microsoft.com/office/powerpoint/2010/main" val="1212711663"/>
      </p:ext>
    </p:extLst>
  </p:cSld>
  <p:clrMapOvr>
    <a:masterClrMapping/>
  </p:clrMapOvr>
  <p:transition spd="slow" advTm="6000">
    <p:wipe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86271" y="6305940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REZIJA IN ZILJSKA DOLINA 31.08.2019</a:t>
            </a:r>
          </a:p>
        </p:txBody>
      </p:sp>
      <p:sp>
        <p:nvSpPr>
          <p:cNvPr id="5" name="Označba mesta slike 4">
            <a:extLst>
              <a:ext uri="{FF2B5EF4-FFF2-40B4-BE49-F238E27FC236}">
                <a16:creationId xmlns:a16="http://schemas.microsoft.com/office/drawing/2014/main" id="{77F2C571-5137-3CC7-3BF8-6DFC4523F5E0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3" name="Slika 2">
            <a:extLst>
              <a:ext uri="{FF2B5EF4-FFF2-40B4-BE49-F238E27FC236}">
                <a16:creationId xmlns:a16="http://schemas.microsoft.com/office/drawing/2014/main" id="{FE7CC5A9-1A9D-C692-BB53-B5648A6F35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151" y="404664"/>
            <a:ext cx="8620256" cy="567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894002"/>
      </p:ext>
    </p:extLst>
  </p:cSld>
  <p:clrMapOvr>
    <a:masterClrMapping/>
  </p:clrMapOvr>
  <p:transition spd="slow" advTm="6000">
    <p:wipe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255809" y="6117504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REZIJA IN ZILJSKA DOLINA 31.08.2019 pa še sami ob kavi</a:t>
            </a:r>
          </a:p>
        </p:txBody>
      </p:sp>
      <p:sp>
        <p:nvSpPr>
          <p:cNvPr id="5" name="Označba mesta slike 4">
            <a:extLst>
              <a:ext uri="{FF2B5EF4-FFF2-40B4-BE49-F238E27FC236}">
                <a16:creationId xmlns:a16="http://schemas.microsoft.com/office/drawing/2014/main" id="{77F2C571-5137-3CC7-3BF8-6DFC4523F5E0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sl-SI"/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1499D345-C23F-8258-18A1-C139A63784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809" y="332657"/>
            <a:ext cx="8645054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51236"/>
      </p:ext>
    </p:extLst>
  </p:cSld>
  <p:clrMapOvr>
    <a:masterClrMapping/>
  </p:clrMapOvr>
  <p:transition spd="slow" advTm="6000">
    <p:wipe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86271" y="6422978"/>
            <a:ext cx="8171457" cy="404664"/>
          </a:xfrm>
        </p:spPr>
        <p:txBody>
          <a:bodyPr>
            <a:normAutofit/>
          </a:bodyPr>
          <a:lstStyle/>
          <a:p>
            <a:pPr algn="ctr"/>
            <a:r>
              <a:rPr lang="sl-SI" sz="2000" b="1" dirty="0"/>
              <a:t>VIPAVSKA DOLINA 11.09.2021</a:t>
            </a:r>
          </a:p>
        </p:txBody>
      </p:sp>
      <p:pic>
        <p:nvPicPr>
          <p:cNvPr id="3" name="Označba mesta slike 2">
            <a:extLst>
              <a:ext uri="{FF2B5EF4-FFF2-40B4-BE49-F238E27FC236}">
                <a16:creationId xmlns:a16="http://schemas.microsoft.com/office/drawing/2014/main" id="{6C8FFF5D-2E6A-95CB-BBAC-DD3BE685B68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07" b="24807"/>
          <a:stretch>
            <a:fillRect/>
          </a:stretch>
        </p:blipFill>
        <p:spPr>
          <a:xfrm>
            <a:off x="827584" y="188640"/>
            <a:ext cx="8064897" cy="6048673"/>
          </a:xfrm>
        </p:spPr>
      </p:pic>
    </p:spTree>
    <p:extLst>
      <p:ext uri="{BB962C8B-B14F-4D97-AF65-F5344CB8AC3E}">
        <p14:creationId xmlns:p14="http://schemas.microsoft.com/office/powerpoint/2010/main" val="73670736"/>
      </p:ext>
    </p:extLst>
  </p:cSld>
  <p:clrMapOvr>
    <a:masterClrMapping/>
  </p:clrMapOvr>
  <p:transition spd="slow" advTm="6000">
    <p:wipe/>
  </p:transition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isarna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2976</TotalTime>
  <Words>908</Words>
  <Application>Microsoft Office PowerPoint</Application>
  <PresentationFormat>Diaprojekcija na zaslonu (4:3)</PresentationFormat>
  <Paragraphs>250</Paragraphs>
  <Slides>85</Slides>
  <Notes>1</Notes>
  <HiddenSlides>0</HiddenSlides>
  <MMClips>0</MMClips>
  <ScaleCrop>false</ScaleCrop>
  <HeadingPairs>
    <vt:vector size="6" baseType="variant">
      <vt:variant>
        <vt:lpstr>Uporabljene pisave</vt:lpstr>
      </vt:variant>
      <vt:variant>
        <vt:i4>3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85</vt:i4>
      </vt:variant>
    </vt:vector>
  </HeadingPairs>
  <TitlesOfParts>
    <vt:vector size="89" baseType="lpstr">
      <vt:lpstr>Arial</vt:lpstr>
      <vt:lpstr>Calibri</vt:lpstr>
      <vt:lpstr>Verdana</vt:lpstr>
      <vt:lpstr>Officeova tema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POHORJE Z DVEH STRANI 18.05. – 19.05.2007 tradicionalni počitek na poti</vt:lpstr>
      <vt:lpstr>POHORJE Z DVEH STRANI 18.05. – 19.05.2007 počitek pod POHORJEM</vt:lpstr>
      <vt:lpstr>POHORJE Z DVEH STRANI 18.05. – 19.05.2007  sprehod na ROGLJI</vt:lpstr>
      <vt:lpstr>POHORJE Z DVEH STRANI 18.05. – 19.05.2007 domačija pesnika VODOVNIK</vt:lpstr>
      <vt:lpstr>POHORJE Z DVEH STRANI 18.05. – 19.05.2007 muzej v Slovenskih Konjicah</vt:lpstr>
      <vt:lpstr>POHORJE Z DVEH STRANI 18.05. – 19.05.2007 kmečki turizem na ROGLI RAMŠAK</vt:lpstr>
      <vt:lpstr>BELA CRKVA 30.06. – 02.07.2007  postanek v ZRENJANINU</vt:lpstr>
      <vt:lpstr>BELA CRKVA 30.06. – 02.07.2007 takole vsi skupaj V GMAJNI</vt:lpstr>
      <vt:lpstr>BELA CRKVA 30.06. – 02.07.2007 še manjkajoči</vt:lpstr>
      <vt:lpstr>BELA CRKVA 30.06. – 02.07.2007 v gmajni gostitelja poskrbela, da nismo bili lačni</vt:lpstr>
      <vt:lpstr>BELA CRKVA 30.06. – 02.07.2007 zvečer nas je bilo več in veselo</vt:lpstr>
      <vt:lpstr>BELA CRKVA 30.06. – 02.07.2007 še posnetek pred odhodom</vt:lpstr>
      <vt:lpstr>BELA CRKVA 30.06. – 02.07.2007 ogled BEOGRADA</vt:lpstr>
      <vt:lpstr>BELA CRKVA 30.06. – 02.07.2007 KALEMEGDAN in slovo iz BEOGRADA</vt:lpstr>
      <vt:lpstr>KRAS IN MORJE 17.05. – 18.05.2008</vt:lpstr>
      <vt:lpstr>KRAS IN MORJE 17.05. – 18.05.2008 KRKAVČE gostoljubni domačin</vt:lpstr>
      <vt:lpstr>KRAS IN MORJE 17.05. – 18.05.2008 postrežba domačina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LIKIJA:  Antalya, Myra, Efez, Pamukkale, Hierapolis</dc:title>
  <dc:creator>Hewlett-Packard Company</dc:creator>
  <cp:lastModifiedBy>Frančišek Grašič</cp:lastModifiedBy>
  <cp:revision>125</cp:revision>
  <dcterms:created xsi:type="dcterms:W3CDTF">2018-11-28T09:06:36Z</dcterms:created>
  <dcterms:modified xsi:type="dcterms:W3CDTF">2024-06-05T09:17:21Z</dcterms:modified>
</cp:coreProperties>
</file>