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3"/>
  </p:notesMasterIdLst>
  <p:sldIdLst>
    <p:sldId id="258" r:id="rId2"/>
    <p:sldId id="369" r:id="rId3"/>
    <p:sldId id="259" r:id="rId4"/>
    <p:sldId id="260" r:id="rId5"/>
    <p:sldId id="370" r:id="rId6"/>
    <p:sldId id="371" r:id="rId7"/>
    <p:sldId id="372" r:id="rId8"/>
    <p:sldId id="374" r:id="rId9"/>
    <p:sldId id="375" r:id="rId10"/>
    <p:sldId id="469" r:id="rId11"/>
    <p:sldId id="470" r:id="rId12"/>
    <p:sldId id="459" r:id="rId13"/>
    <p:sldId id="377" r:id="rId14"/>
    <p:sldId id="378" r:id="rId15"/>
    <p:sldId id="382" r:id="rId16"/>
    <p:sldId id="379" r:id="rId17"/>
    <p:sldId id="381" r:id="rId18"/>
    <p:sldId id="380" r:id="rId19"/>
    <p:sldId id="383" r:id="rId20"/>
    <p:sldId id="384" r:id="rId21"/>
    <p:sldId id="385" r:id="rId22"/>
    <p:sldId id="386" r:id="rId23"/>
    <p:sldId id="390" r:id="rId24"/>
    <p:sldId id="460" r:id="rId25"/>
    <p:sldId id="388" r:id="rId26"/>
    <p:sldId id="387" r:id="rId27"/>
    <p:sldId id="389" r:id="rId28"/>
    <p:sldId id="356" r:id="rId29"/>
    <p:sldId id="472" r:id="rId30"/>
    <p:sldId id="419" r:id="rId31"/>
    <p:sldId id="391" r:id="rId32"/>
    <p:sldId id="445" r:id="rId33"/>
    <p:sldId id="448" r:id="rId34"/>
    <p:sldId id="392" r:id="rId35"/>
    <p:sldId id="457" r:id="rId36"/>
    <p:sldId id="398" r:id="rId37"/>
    <p:sldId id="400" r:id="rId38"/>
    <p:sldId id="399" r:id="rId39"/>
    <p:sldId id="447" r:id="rId40"/>
    <p:sldId id="393" r:id="rId41"/>
    <p:sldId id="451" r:id="rId42"/>
    <p:sldId id="450" r:id="rId43"/>
    <p:sldId id="461" r:id="rId44"/>
    <p:sldId id="418" r:id="rId45"/>
    <p:sldId id="417" r:id="rId46"/>
    <p:sldId id="410" r:id="rId47"/>
    <p:sldId id="420" r:id="rId48"/>
    <p:sldId id="467" r:id="rId49"/>
    <p:sldId id="436" r:id="rId50"/>
    <p:sldId id="468" r:id="rId51"/>
    <p:sldId id="421" r:id="rId52"/>
    <p:sldId id="422" r:id="rId53"/>
    <p:sldId id="415" r:id="rId54"/>
    <p:sldId id="423" r:id="rId55"/>
    <p:sldId id="474" r:id="rId56"/>
    <p:sldId id="473" r:id="rId57"/>
    <p:sldId id="475" r:id="rId58"/>
    <p:sldId id="427" r:id="rId59"/>
    <p:sldId id="428" r:id="rId60"/>
    <p:sldId id="425" r:id="rId61"/>
    <p:sldId id="429" r:id="rId62"/>
    <p:sldId id="426" r:id="rId63"/>
    <p:sldId id="412" r:id="rId64"/>
    <p:sldId id="406" r:id="rId65"/>
    <p:sldId id="471" r:id="rId66"/>
    <p:sldId id="394" r:id="rId67"/>
    <p:sldId id="397" r:id="rId68"/>
    <p:sldId id="396" r:id="rId69"/>
    <p:sldId id="404" r:id="rId70"/>
    <p:sldId id="402" r:id="rId71"/>
    <p:sldId id="401" r:id="rId72"/>
    <p:sldId id="441" r:id="rId73"/>
    <p:sldId id="440" r:id="rId74"/>
    <p:sldId id="442" r:id="rId75"/>
    <p:sldId id="439" r:id="rId76"/>
    <p:sldId id="403" r:id="rId77"/>
    <p:sldId id="416" r:id="rId78"/>
    <p:sldId id="431" r:id="rId79"/>
    <p:sldId id="405" r:id="rId80"/>
    <p:sldId id="449" r:id="rId81"/>
    <p:sldId id="452" r:id="rId82"/>
    <p:sldId id="454" r:id="rId83"/>
    <p:sldId id="435" r:id="rId84"/>
    <p:sldId id="446" r:id="rId85"/>
    <p:sldId id="409" r:id="rId86"/>
    <p:sldId id="395" r:id="rId87"/>
    <p:sldId id="433" r:id="rId88"/>
    <p:sldId id="408" r:id="rId89"/>
    <p:sldId id="453" r:id="rId90"/>
    <p:sldId id="413" r:id="rId91"/>
    <p:sldId id="407" r:id="rId92"/>
    <p:sldId id="434" r:id="rId93"/>
    <p:sldId id="432" r:id="rId94"/>
    <p:sldId id="456" r:id="rId95"/>
    <p:sldId id="455" r:id="rId96"/>
    <p:sldId id="462" r:id="rId97"/>
    <p:sldId id="464" r:id="rId98"/>
    <p:sldId id="463" r:id="rId99"/>
    <p:sldId id="458" r:id="rId100"/>
    <p:sldId id="466" r:id="rId101"/>
    <p:sldId id="465" r:id="rId10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47802-E743-4F1F-A362-504A5AD4FC7D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CC23F-5909-414C-B881-5E1053E6C77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866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C21A60E-C8C0-46FF-81CC-0AF0190B0E26}" type="datetimeFigureOut">
              <a:rPr lang="sl-SI" smtClean="0"/>
              <a:t>5. 05. 2024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964377D-6336-4C7D-B0E5-8F75614E05B4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39.mp4" TargetMode="External"/><Relationship Id="rId2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36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34.mp4" TargetMode="External"/><Relationship Id="rId4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45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39.mp4" TargetMode="External"/><Relationship Id="rId2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36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34.mp4" TargetMode="External"/><Relationship Id="rId4" Type="http://schemas.openxmlformats.org/officeDocument/2006/relationships/hyperlink" Target="file:///C:\Users\Uporabnik\Documents\MD%20za%20DJ\CD%20%2005%20%20Projekti\Rodoslovje\Dru&#382;ina%20&#352;FG%20in%20dru&#382;enja\Fran&#269;i&#353;ek%2050,%2070,%2080\50\VIDEO-2021-02-07-09-08-45.mp4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51756" y="548680"/>
            <a:ext cx="7776864" cy="2088232"/>
          </a:xfrm>
        </p:spPr>
        <p:txBody>
          <a:bodyPr/>
          <a:lstStyle/>
          <a:p>
            <a:pPr algn="ctr"/>
            <a:r>
              <a:rPr lang="sl-SI" dirty="0"/>
              <a:t>NEKAJ UTRIKOV IZ OBDOBJA</a:t>
            </a:r>
          </a:p>
        </p:txBody>
      </p:sp>
      <p:sp>
        <p:nvSpPr>
          <p:cNvPr id="4" name="Naslov 2"/>
          <p:cNvSpPr txBox="1">
            <a:spLocks/>
          </p:cNvSpPr>
          <p:nvPr/>
        </p:nvSpPr>
        <p:spPr>
          <a:xfrm>
            <a:off x="323528" y="2564904"/>
            <a:ext cx="8640960" cy="38164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dirty="0"/>
              <a:t>12.02.1941</a:t>
            </a:r>
          </a:p>
          <a:p>
            <a:pPr algn="ctr"/>
            <a:r>
              <a:rPr lang="sl-SI" dirty="0"/>
              <a:t>12.02.2021</a:t>
            </a:r>
          </a:p>
          <a:p>
            <a:pPr algn="ctr"/>
            <a:endParaRPr lang="sl-SI" dirty="0"/>
          </a:p>
          <a:p>
            <a:pPr algn="ctr"/>
            <a:r>
              <a:rPr lang="sl-SI" dirty="0"/>
              <a:t>Nisem kriv, da sem se rodil, sem pa vesel, da sem še živ.</a:t>
            </a:r>
          </a:p>
        </p:txBody>
      </p:sp>
    </p:spTree>
    <p:extLst>
      <p:ext uri="{BB962C8B-B14F-4D97-AF65-F5344CB8AC3E}">
        <p14:creationId xmlns:p14="http://schemas.microsoft.com/office/powerpoint/2010/main" val="398086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64088" y="1196752"/>
            <a:ext cx="3312368" cy="4680520"/>
          </a:xfrm>
        </p:spPr>
        <p:txBody>
          <a:bodyPr/>
          <a:lstStyle/>
          <a:p>
            <a:r>
              <a:rPr lang="sl-SI" sz="4400" dirty="0"/>
              <a:t>Rad sem pokazal URO, mislim, da sem jo dobil za BIRMO.</a:t>
            </a:r>
          </a:p>
        </p:txBody>
      </p:sp>
      <p:pic>
        <p:nvPicPr>
          <p:cNvPr id="1026" name="Picture 2" descr="C:\Users\Uporabnik\Pictures\RODOSLOVJE IN DRUŽINE\DRUŽINSKE\Družina Grašič FŠ\Frančišek\80 let\FG bir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6" y="-21125"/>
            <a:ext cx="4580086" cy="69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959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748464" cy="1224136"/>
          </a:xfrm>
        </p:spPr>
        <p:txBody>
          <a:bodyPr/>
          <a:lstStyle/>
          <a:p>
            <a:r>
              <a:rPr lang="sl-SI" sz="3200" dirty="0"/>
              <a:t>Zapoznelo praznovanje 29.04.21 s sestrami, svakinjo in svakom (COVID - 19)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632848" cy="5562618"/>
          </a:xfrm>
        </p:spPr>
      </p:pic>
    </p:spTree>
    <p:extLst>
      <p:ext uri="{BB962C8B-B14F-4D97-AF65-F5344CB8AC3E}">
        <p14:creationId xmlns:p14="http://schemas.microsoft.com/office/powerpoint/2010/main" val="23139959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142982" y="2420888"/>
            <a:ext cx="3749498" cy="1008112"/>
          </a:xfrm>
        </p:spPr>
        <p:txBody>
          <a:bodyPr/>
          <a:lstStyle/>
          <a:p>
            <a:r>
              <a:rPr lang="sl-SI" sz="4000" dirty="0"/>
              <a:t>NASVIDENJE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28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6344923"/>
            <a:ext cx="8280920" cy="396445"/>
          </a:xfrm>
        </p:spPr>
        <p:txBody>
          <a:bodyPr/>
          <a:lstStyle/>
          <a:p>
            <a:r>
              <a:rPr lang="sl-SI" sz="2400" dirty="0"/>
              <a:t>Partizan Križe  – smučarske tekme</a:t>
            </a:r>
          </a:p>
        </p:txBody>
      </p:sp>
      <p:pic>
        <p:nvPicPr>
          <p:cNvPr id="1026" name="Picture 2" descr="C:\Users\Uporabnik\Pictures\Vse ostalo\RAZNO\Smučanje\Partizan smučanj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244408" cy="6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2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86408" y="6237312"/>
            <a:ext cx="8964488" cy="379647"/>
          </a:xfrm>
        </p:spPr>
        <p:txBody>
          <a:bodyPr/>
          <a:lstStyle/>
          <a:p>
            <a:r>
              <a:rPr lang="sl-SI" sz="2400" dirty="0"/>
              <a:t>1957  Zaključek VAJENSKE ŠOLE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1230"/>
          </a:xfrm>
        </p:spPr>
      </p:pic>
    </p:spTree>
    <p:extLst>
      <p:ext uri="{BB962C8B-B14F-4D97-AF65-F5344CB8AC3E}">
        <p14:creationId xmlns:p14="http://schemas.microsoft.com/office/powerpoint/2010/main" val="127799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03176" y="6165304"/>
            <a:ext cx="8964488" cy="379647"/>
          </a:xfrm>
        </p:spPr>
        <p:txBody>
          <a:bodyPr/>
          <a:lstStyle/>
          <a:p>
            <a:r>
              <a:rPr lang="sl-SI" sz="2400" dirty="0"/>
              <a:t>1960 TVD  Križe – pogreb svakinje, ki takrat to še ni bila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8590" cy="5877272"/>
          </a:xfrm>
        </p:spPr>
      </p:pic>
    </p:spTree>
    <p:extLst>
      <p:ext uri="{BB962C8B-B14F-4D97-AF65-F5344CB8AC3E}">
        <p14:creationId xmlns:p14="http://schemas.microsoft.com/office/powerpoint/2010/main" val="2363101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1963 – ne vem kje sem bil, ko so bili vsi doma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1143" cy="6381328"/>
          </a:xfrm>
        </p:spPr>
      </p:pic>
    </p:spTree>
    <p:extLst>
      <p:ext uri="{BB962C8B-B14F-4D97-AF65-F5344CB8AC3E}">
        <p14:creationId xmlns:p14="http://schemas.microsoft.com/office/powerpoint/2010/main" val="236310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1964 – potem pa še jaz z mamo in atom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4196"/>
          </a:xfrm>
        </p:spPr>
      </p:pic>
    </p:spTree>
    <p:extLst>
      <p:ext uri="{BB962C8B-B14F-4D97-AF65-F5344CB8AC3E}">
        <p14:creationId xmlns:p14="http://schemas.microsoft.com/office/powerpoint/2010/main" val="34170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1963 – dopust v POREČU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76"/>
            <a:ext cx="4067944" cy="635974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04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1964-65 Kraljevo in BATAJNICA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82"/>
            <a:ext cx="3995332" cy="6427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3" cy="63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0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08585" y="6165304"/>
            <a:ext cx="8964488" cy="379647"/>
          </a:xfrm>
        </p:spPr>
        <p:txBody>
          <a:bodyPr/>
          <a:lstStyle/>
          <a:p>
            <a:r>
              <a:rPr lang="sl-SI" sz="2400" dirty="0"/>
              <a:t>1964-65 gasilska našega VODA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-20554"/>
            <a:ext cx="9129599" cy="5756414"/>
          </a:xfrm>
        </p:spPr>
      </p:pic>
    </p:spTree>
    <p:extLst>
      <p:ext uri="{BB962C8B-B14F-4D97-AF65-F5344CB8AC3E}">
        <p14:creationId xmlns:p14="http://schemas.microsoft.com/office/powerpoint/2010/main" val="341704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1965 – komplet družina in še 2 + 1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3" y="-1"/>
            <a:ext cx="9159373" cy="6434161"/>
          </a:xfrm>
        </p:spPr>
      </p:pic>
    </p:spTree>
    <p:extLst>
      <p:ext uri="{BB962C8B-B14F-4D97-AF65-F5344CB8AC3E}">
        <p14:creationId xmlns:p14="http://schemas.microsoft.com/office/powerpoint/2010/main" val="34170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0"/>
            <a:ext cx="9144000" cy="6118786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6237312"/>
            <a:ext cx="7565464" cy="345976"/>
          </a:xfrm>
        </p:spPr>
        <p:txBody>
          <a:bodyPr/>
          <a:lstStyle/>
          <a:p>
            <a:r>
              <a:rPr lang="sl-SI" sz="2400" dirty="0"/>
              <a:t>Leto 1938  - ata nam je pripravil DOM</a:t>
            </a:r>
          </a:p>
        </p:txBody>
      </p:sp>
    </p:spTree>
    <p:extLst>
      <p:ext uri="{BB962C8B-B14F-4D97-AF65-F5344CB8AC3E}">
        <p14:creationId xmlns:p14="http://schemas.microsoft.com/office/powerpoint/2010/main" val="1880431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05407" y="6309320"/>
            <a:ext cx="8964488" cy="379647"/>
          </a:xfrm>
        </p:spPr>
        <p:txBody>
          <a:bodyPr/>
          <a:lstStyle/>
          <a:p>
            <a:r>
              <a:rPr lang="sl-SI" sz="2400" dirty="0"/>
              <a:t>1966 – med prijatelji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2"/>
            <a:ext cx="9144000" cy="5986210"/>
          </a:xfrm>
        </p:spPr>
      </p:pic>
    </p:spTree>
    <p:extLst>
      <p:ext uri="{BB962C8B-B14F-4D97-AF65-F5344CB8AC3E}">
        <p14:creationId xmlns:p14="http://schemas.microsoft.com/office/powerpoint/2010/main" val="367328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09059" y="6237312"/>
            <a:ext cx="8964488" cy="379647"/>
          </a:xfrm>
        </p:spPr>
        <p:txBody>
          <a:bodyPr/>
          <a:lstStyle/>
          <a:p>
            <a:r>
              <a:rPr lang="sl-SI" sz="2400" dirty="0"/>
              <a:t>1966 – razpoloženje po fantovščini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800" cy="5755646"/>
          </a:xfrm>
        </p:spPr>
      </p:pic>
    </p:spTree>
    <p:extLst>
      <p:ext uri="{BB962C8B-B14F-4D97-AF65-F5344CB8AC3E}">
        <p14:creationId xmlns:p14="http://schemas.microsoft.com/office/powerpoint/2010/main" val="3673281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076056" y="908720"/>
            <a:ext cx="3888432" cy="4248472"/>
          </a:xfrm>
        </p:spPr>
        <p:txBody>
          <a:bodyPr/>
          <a:lstStyle/>
          <a:p>
            <a:r>
              <a:rPr lang="sl-SI" sz="4000" dirty="0"/>
              <a:t>PRVA POMEMBANA PRELOMNICA</a:t>
            </a:r>
            <a:br>
              <a:rPr lang="sl-SI" sz="4000" dirty="0"/>
            </a:br>
            <a:br>
              <a:rPr lang="sl-SI" sz="4000" dirty="0"/>
            </a:br>
            <a:br>
              <a:rPr lang="sl-SI" sz="4000" dirty="0"/>
            </a:br>
            <a:r>
              <a:rPr lang="sl-SI" sz="4000" dirty="0"/>
              <a:t>1966 – začetek novega obdobja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6902064"/>
          </a:xfrm>
        </p:spPr>
      </p:pic>
    </p:spTree>
    <p:extLst>
      <p:ext uri="{BB962C8B-B14F-4D97-AF65-F5344CB8AC3E}">
        <p14:creationId xmlns:p14="http://schemas.microsoft.com/office/powerpoint/2010/main" val="3673281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1967 – nova družina, prišla MATEJA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51"/>
            <a:ext cx="9144000" cy="6414180"/>
          </a:xfrm>
        </p:spPr>
      </p:pic>
    </p:spTree>
    <p:extLst>
      <p:ext uri="{BB962C8B-B14F-4D97-AF65-F5344CB8AC3E}">
        <p14:creationId xmlns:p14="http://schemas.microsoft.com/office/powerpoint/2010/main" val="367328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1968 – bil sem poročna priča MIČI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54868" cy="5870609"/>
          </a:xfrm>
        </p:spPr>
      </p:pic>
    </p:spTree>
    <p:extLst>
      <p:ext uri="{BB962C8B-B14F-4D97-AF65-F5344CB8AC3E}">
        <p14:creationId xmlns:p14="http://schemas.microsoft.com/office/powerpoint/2010/main" val="728109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1973 – v svojo hišo, v svoj DOM , nepozabno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slik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2542"/>
          <a:stretch>
            <a:fillRect/>
          </a:stretch>
        </p:blipFill>
        <p:spPr>
          <a:xfrm>
            <a:off x="16775" y="0"/>
            <a:ext cx="9127225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81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937784" y="4221088"/>
            <a:ext cx="4032448" cy="1412775"/>
          </a:xfrm>
        </p:spPr>
        <p:txBody>
          <a:bodyPr/>
          <a:lstStyle/>
          <a:p>
            <a:r>
              <a:rPr lang="sl-SI" sz="2400" dirty="0"/>
              <a:t>1975 – prvi koraki z MITJEM in potem že sam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7"/>
            <a:ext cx="4495264" cy="685230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58" y="17578"/>
            <a:ext cx="4885758" cy="37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81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1977 – složna že od otroštva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"/>
            <a:ext cx="9144000" cy="6330462"/>
          </a:xfrm>
        </p:spPr>
      </p:pic>
    </p:spTree>
    <p:extLst>
      <p:ext uri="{BB962C8B-B14F-4D97-AF65-F5344CB8AC3E}">
        <p14:creationId xmlns:p14="http://schemas.microsoft.com/office/powerpoint/2010/main" val="367328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237312"/>
            <a:ext cx="5810984" cy="417984"/>
          </a:xfrm>
        </p:spPr>
        <p:txBody>
          <a:bodyPr/>
          <a:lstStyle/>
          <a:p>
            <a:r>
              <a:rPr lang="sl-SI" sz="2000" b="1" dirty="0"/>
              <a:t>KO SMO BILI SKORAJ ŽE ali ŠE VSI!!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" y="10758"/>
            <a:ext cx="9182046" cy="5866514"/>
          </a:xfrm>
        </p:spPr>
      </p:pic>
    </p:spTree>
    <p:extLst>
      <p:ext uri="{BB962C8B-B14F-4D97-AF65-F5344CB8AC3E}">
        <p14:creationId xmlns:p14="http://schemas.microsoft.com/office/powerpoint/2010/main" val="963957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908720"/>
            <a:ext cx="8064896" cy="4752528"/>
          </a:xfrm>
        </p:spPr>
        <p:txBody>
          <a:bodyPr/>
          <a:lstStyle/>
          <a:p>
            <a:pPr algn="ctr"/>
            <a:r>
              <a:rPr lang="sl-SI" sz="6000" u="sng" dirty="0">
                <a:effectLst/>
                <a:hlinkClick r:id="rId2" action="ppaction://hlinkfile"/>
              </a:rPr>
              <a:t>Premor za </a:t>
            </a:r>
            <a:r>
              <a:rPr lang="sl-SI" sz="6000" dirty="0">
                <a:effectLst/>
              </a:rPr>
              <a:t> </a:t>
            </a:r>
            <a:r>
              <a:rPr lang="sl-SI" sz="6000" dirty="0">
                <a:effectLst/>
                <a:hlinkClick r:id="rId3" action="ppaction://hlinkfile"/>
              </a:rPr>
              <a:t>obuditev</a:t>
            </a:r>
            <a:r>
              <a:rPr lang="sl-SI" sz="6000" dirty="0">
                <a:effectLst/>
              </a:rPr>
              <a:t> </a:t>
            </a:r>
            <a:r>
              <a:rPr lang="sl-SI" sz="6000" dirty="0">
                <a:effectLst/>
                <a:hlinkClick r:id="rId4" action="ppaction://hlinkfile"/>
              </a:rPr>
              <a:t>spominov</a:t>
            </a:r>
            <a:br>
              <a:rPr lang="sl-SI" sz="6000" dirty="0">
                <a:effectLst/>
              </a:rPr>
            </a:br>
            <a:r>
              <a:rPr lang="sl-SI" sz="6000" dirty="0">
                <a:effectLst/>
              </a:rPr>
              <a:t>na</a:t>
            </a:r>
            <a:br>
              <a:rPr lang="sl-SI" sz="6000" dirty="0">
                <a:effectLst/>
              </a:rPr>
            </a:br>
            <a:r>
              <a:rPr lang="sl-SI" sz="6000" dirty="0">
                <a:solidFill>
                  <a:srgbClr val="FF0000"/>
                </a:solidFill>
                <a:hlinkClick r:id="rId5" action="ppaction://hlinkfile"/>
              </a:rPr>
              <a:t>27.03.1982</a:t>
            </a:r>
            <a:br>
              <a:rPr lang="sl-SI" sz="6000" dirty="0"/>
            </a:br>
            <a:endParaRPr lang="sl-SI" sz="6000" dirty="0"/>
          </a:p>
        </p:txBody>
      </p:sp>
    </p:spTree>
    <p:extLst>
      <p:ext uri="{BB962C8B-B14F-4D97-AF65-F5344CB8AC3E}">
        <p14:creationId xmlns:p14="http://schemas.microsoft.com/office/powerpoint/2010/main" val="404583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2" y="0"/>
            <a:ext cx="9175642" cy="614237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237312"/>
            <a:ext cx="8964488" cy="482352"/>
          </a:xfrm>
        </p:spPr>
        <p:txBody>
          <a:bodyPr/>
          <a:lstStyle/>
          <a:p>
            <a:r>
              <a:rPr lang="sl-SI" sz="2400" dirty="0"/>
              <a:t>Moja starša , Veronika Teran in Franc GRAŠIČ poročena 1938</a:t>
            </a:r>
          </a:p>
        </p:txBody>
      </p:sp>
    </p:spTree>
    <p:extLst>
      <p:ext uri="{BB962C8B-B14F-4D97-AF65-F5344CB8AC3E}">
        <p14:creationId xmlns:p14="http://schemas.microsoft.com/office/powerpoint/2010/main" val="1708358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292080" y="980728"/>
            <a:ext cx="3600400" cy="4536504"/>
          </a:xfrm>
        </p:spPr>
        <p:txBody>
          <a:bodyPr/>
          <a:lstStyle/>
          <a:p>
            <a:r>
              <a:rPr lang="sl-SI" sz="4000" dirty="0"/>
              <a:t>Mama se je kar zgodaj poslovila od vseh nas, prezgodaj saj je  imela le 68 let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-25831"/>
            <a:ext cx="4752529" cy="6336705"/>
          </a:xfrm>
        </p:spPr>
      </p:pic>
    </p:spTree>
    <p:extLst>
      <p:ext uri="{BB962C8B-B14F-4D97-AF65-F5344CB8AC3E}">
        <p14:creationId xmlns:p14="http://schemas.microsoft.com/office/powerpoint/2010/main" val="1159441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1987 – nekaterim nečakom sem bil tudi BOTER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-1"/>
            <a:ext cx="9075797" cy="6165305"/>
          </a:xfrm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62436" y="5599061"/>
            <a:ext cx="7825988" cy="1062527"/>
          </a:xfrm>
        </p:spPr>
        <p:txBody>
          <a:bodyPr/>
          <a:lstStyle/>
          <a:p>
            <a:pPr algn="ctr"/>
            <a:r>
              <a:rPr lang="sl-SI" sz="3600" dirty="0"/>
              <a:t>1990-1992 poslanec ZZD</a:t>
            </a:r>
            <a:br>
              <a:rPr lang="sl-SI" sz="3600" dirty="0"/>
            </a:br>
            <a:r>
              <a:rPr lang="sl-SI" sz="3600" dirty="0"/>
              <a:t>SKUPNA SEJA</a:t>
            </a:r>
          </a:p>
        </p:txBody>
      </p:sp>
      <p:pic>
        <p:nvPicPr>
          <p:cNvPr id="3074" name="Picture 2" descr="https://www.dz-rs.si/wps/wcm/connect/3044dcf5-5c5d-41d3-b167-256df2777fa9/1/joco2.jpg?MOD=AJPE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6" y="260648"/>
            <a:ext cx="7966504" cy="533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61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980758" cy="5363051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62436" y="5599061"/>
            <a:ext cx="7825988" cy="1062527"/>
          </a:xfrm>
        </p:spPr>
        <p:txBody>
          <a:bodyPr/>
          <a:lstStyle/>
          <a:p>
            <a:pPr algn="ctr"/>
            <a:r>
              <a:rPr lang="sl-SI" sz="3600" dirty="0"/>
              <a:t>1990-1992 poslanec ZZD</a:t>
            </a:r>
            <a:br>
              <a:rPr lang="sl-SI" sz="3600" dirty="0"/>
            </a:br>
            <a:r>
              <a:rPr lang="sl-SI" sz="3600" dirty="0"/>
              <a:t>obisk v ZD CELJE</a:t>
            </a:r>
          </a:p>
        </p:txBody>
      </p:sp>
    </p:spTree>
    <p:extLst>
      <p:ext uri="{BB962C8B-B14F-4D97-AF65-F5344CB8AC3E}">
        <p14:creationId xmlns:p14="http://schemas.microsoft.com/office/powerpoint/2010/main" val="2391385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1991 – nenavadno, tudi zapel ob 50 letnici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" y="26814"/>
            <a:ext cx="9120205" cy="6282506"/>
          </a:xfrm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67544" y="908720"/>
            <a:ext cx="8064896" cy="4752528"/>
          </a:xfrm>
        </p:spPr>
        <p:txBody>
          <a:bodyPr/>
          <a:lstStyle/>
          <a:p>
            <a:pPr algn="ctr"/>
            <a:r>
              <a:rPr lang="sl-SI" sz="6000" u="sng" dirty="0">
                <a:effectLst/>
                <a:hlinkClick r:id="rId2" action="ppaction://hlinkfile"/>
              </a:rPr>
              <a:t>Premor za </a:t>
            </a:r>
            <a:r>
              <a:rPr lang="sl-SI" sz="6000" dirty="0">
                <a:effectLst/>
              </a:rPr>
              <a:t> </a:t>
            </a:r>
            <a:r>
              <a:rPr lang="sl-SI" sz="6000" dirty="0">
                <a:effectLst/>
                <a:hlinkClick r:id="rId3" action="ppaction://hlinkfile"/>
              </a:rPr>
              <a:t>obuditev</a:t>
            </a:r>
            <a:r>
              <a:rPr lang="sl-SI" sz="6000" dirty="0">
                <a:effectLst/>
              </a:rPr>
              <a:t> </a:t>
            </a:r>
            <a:r>
              <a:rPr lang="sl-SI" sz="6000" dirty="0">
                <a:effectLst/>
                <a:hlinkClick r:id="rId4" action="ppaction://hlinkfile"/>
              </a:rPr>
              <a:t>spominov</a:t>
            </a:r>
            <a:br>
              <a:rPr lang="sl-SI" sz="6000" dirty="0">
                <a:effectLst/>
              </a:rPr>
            </a:br>
            <a:r>
              <a:rPr lang="sl-SI" sz="6000" dirty="0">
                <a:effectLst/>
              </a:rPr>
              <a:t>na</a:t>
            </a:r>
            <a:br>
              <a:rPr lang="sl-SI" sz="6000" dirty="0">
                <a:effectLst/>
              </a:rPr>
            </a:br>
            <a:r>
              <a:rPr lang="sl-SI" sz="6000" dirty="0">
                <a:solidFill>
                  <a:srgbClr val="FF0000"/>
                </a:solidFill>
                <a:hlinkClick r:id="rId5" action="ppaction://hlinkfile"/>
              </a:rPr>
              <a:t>12.02.1991</a:t>
            </a:r>
            <a:br>
              <a:rPr lang="sl-SI" sz="6000" dirty="0"/>
            </a:br>
            <a:endParaRPr lang="sl-SI" sz="6000" dirty="0"/>
          </a:p>
        </p:txBody>
      </p:sp>
    </p:spTree>
    <p:extLst>
      <p:ext uri="{BB962C8B-B14F-4D97-AF65-F5344CB8AC3E}">
        <p14:creationId xmlns:p14="http://schemas.microsoft.com/office/powerpoint/2010/main" val="2945414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12792" y="6309320"/>
            <a:ext cx="8964488" cy="379647"/>
          </a:xfrm>
        </p:spPr>
        <p:txBody>
          <a:bodyPr/>
          <a:lstStyle/>
          <a:p>
            <a:r>
              <a:rPr lang="sl-SI" sz="2400" dirty="0"/>
              <a:t>1991 – poslovili smo se od očeta vsi otroci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541"/>
            <a:ext cx="9144000" cy="60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99145" y="6288724"/>
            <a:ext cx="8964488" cy="379647"/>
          </a:xfrm>
        </p:spPr>
        <p:txBody>
          <a:bodyPr/>
          <a:lstStyle/>
          <a:p>
            <a:r>
              <a:rPr lang="sl-SI" sz="2400" dirty="0"/>
              <a:t>1991 – na dan odhoda očeta 7 x 2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48" y="-1"/>
            <a:ext cx="9118651" cy="628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18327" y="6104889"/>
            <a:ext cx="8964488" cy="379647"/>
          </a:xfrm>
        </p:spPr>
        <p:txBody>
          <a:bodyPr/>
          <a:lstStyle/>
          <a:p>
            <a:r>
              <a:rPr lang="sl-SI" sz="2400" dirty="0"/>
              <a:t>1991 – otroka z vsemi sestričnami in bratranci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78" y="3412"/>
            <a:ext cx="9245891" cy="60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04746" y="6021288"/>
            <a:ext cx="7825988" cy="712308"/>
          </a:xfrm>
        </p:spPr>
        <p:txBody>
          <a:bodyPr/>
          <a:lstStyle/>
          <a:p>
            <a:pPr algn="ctr"/>
            <a:r>
              <a:rPr lang="sl-SI" sz="3600" dirty="0"/>
              <a:t>1992-1997 državni svetnik</a:t>
            </a:r>
          </a:p>
        </p:txBody>
      </p:sp>
      <p:pic>
        <p:nvPicPr>
          <p:cNvPr id="5124" name="Picture 4" descr="Državni sve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75" y="335506"/>
            <a:ext cx="5322089" cy="57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59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55576" y="908720"/>
            <a:ext cx="7543800" cy="4680520"/>
          </a:xfrm>
        </p:spPr>
        <p:txBody>
          <a:bodyPr/>
          <a:lstStyle/>
          <a:p>
            <a:pPr algn="ctr"/>
            <a:r>
              <a:rPr lang="sl-SI" sz="4800" dirty="0"/>
              <a:t>Dne 12. 02.1941 </a:t>
            </a:r>
            <a:br>
              <a:rPr lang="sl-SI" sz="4800" dirty="0"/>
            </a:br>
            <a:r>
              <a:rPr lang="sl-SI" sz="4800" dirty="0"/>
              <a:t>ob 09.00 uri </a:t>
            </a:r>
            <a:br>
              <a:rPr lang="sl-SI" sz="4800" dirty="0"/>
            </a:br>
            <a:r>
              <a:rPr lang="sl-SI" sz="4800" dirty="0"/>
              <a:t>sem kot DRUGI otrok mojim staršem</a:t>
            </a:r>
            <a:br>
              <a:rPr lang="sl-SI" sz="4800" dirty="0"/>
            </a:br>
            <a:r>
              <a:rPr lang="sl-SI" sz="4800" dirty="0"/>
              <a:t>prijokal na svet in to kar DOMA!! </a:t>
            </a:r>
          </a:p>
        </p:txBody>
      </p:sp>
    </p:spTree>
    <p:extLst>
      <p:ext uri="{BB962C8B-B14F-4D97-AF65-F5344CB8AC3E}">
        <p14:creationId xmlns:p14="http://schemas.microsoft.com/office/powerpoint/2010/main" val="2496571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1994 – poroka in nato 1996 PRVI VNUK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73"/>
            <a:ext cx="4499992" cy="6394725"/>
          </a:xfrm>
          <a:prstGeom prst="rect">
            <a:avLst/>
          </a:prstGeom>
        </p:spPr>
      </p:pic>
      <p:pic>
        <p:nvPicPr>
          <p:cNvPr id="6" name="Ograda vsebine 5" descr="C:\Users\Franc\Documents\My Pictures\Pictures\IZBOR 70 Štefanija\05-vnuki in vnukinja\Štefan 4 l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388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309320"/>
            <a:ext cx="8964488" cy="379647"/>
          </a:xfrm>
        </p:spPr>
        <p:txBody>
          <a:bodyPr/>
          <a:lstStyle/>
          <a:p>
            <a:r>
              <a:rPr lang="sl-SI" sz="2400" dirty="0"/>
              <a:t>1994 ko je bila moja TAŠČA toliko kot jaz danes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560840" cy="6061169"/>
          </a:xfrm>
        </p:spPr>
      </p:pic>
    </p:spTree>
    <p:extLst>
      <p:ext uri="{BB962C8B-B14F-4D97-AF65-F5344CB8AC3E}">
        <p14:creationId xmlns:p14="http://schemas.microsoft.com/office/powerpoint/2010/main" val="2082722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309320"/>
            <a:ext cx="8964488" cy="379647"/>
          </a:xfrm>
        </p:spPr>
        <p:txBody>
          <a:bodyPr/>
          <a:lstStyle/>
          <a:p>
            <a:r>
              <a:rPr lang="sl-SI" sz="2400" dirty="0"/>
              <a:t>1995 prvi domači računalnik 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1" y="0"/>
            <a:ext cx="9144000" cy="6056658"/>
          </a:xfrm>
        </p:spPr>
      </p:pic>
    </p:spTree>
    <p:extLst>
      <p:ext uri="{BB962C8B-B14F-4D97-AF65-F5344CB8AC3E}">
        <p14:creationId xmlns:p14="http://schemas.microsoft.com/office/powerpoint/2010/main" val="813547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021288"/>
            <a:ext cx="8964488" cy="379647"/>
          </a:xfrm>
        </p:spPr>
        <p:txBody>
          <a:bodyPr/>
          <a:lstStyle/>
          <a:p>
            <a:r>
              <a:rPr lang="sl-SI" sz="2400" dirty="0"/>
              <a:t>1995  Še malo za spomin na UDARNIŠKO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4"/>
            <a:ext cx="9244498" cy="5568536"/>
          </a:xfrm>
        </p:spPr>
      </p:pic>
    </p:spTree>
    <p:extLst>
      <p:ext uri="{BB962C8B-B14F-4D97-AF65-F5344CB8AC3E}">
        <p14:creationId xmlns:p14="http://schemas.microsoft.com/office/powerpoint/2010/main" val="2294497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309320"/>
            <a:ext cx="8964488" cy="379647"/>
          </a:xfrm>
        </p:spPr>
        <p:txBody>
          <a:bodyPr/>
          <a:lstStyle/>
          <a:p>
            <a:r>
              <a:rPr lang="sl-SI" sz="2400" dirty="0"/>
              <a:t>1998 iz BRUSLJA v LEVERKUSEN na kolesa</a:t>
            </a:r>
          </a:p>
        </p:txBody>
      </p:sp>
      <p:pic>
        <p:nvPicPr>
          <p:cNvPr id="9" name="Ograda vsebin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" y="0"/>
            <a:ext cx="9113018" cy="6021288"/>
          </a:xfrm>
        </p:spPr>
      </p:pic>
    </p:spTree>
    <p:extLst>
      <p:ext uri="{BB962C8B-B14F-4D97-AF65-F5344CB8AC3E}">
        <p14:creationId xmlns:p14="http://schemas.microsoft.com/office/powerpoint/2010/main" val="1159441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1998 osvojitev STORŽIČA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" y="-17382"/>
            <a:ext cx="9120474" cy="6361595"/>
          </a:xfrm>
        </p:spPr>
      </p:pic>
    </p:spTree>
    <p:extLst>
      <p:ext uri="{BB962C8B-B14F-4D97-AF65-F5344CB8AC3E}">
        <p14:creationId xmlns:p14="http://schemas.microsoft.com/office/powerpoint/2010/main" val="1159441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8064896" cy="2016224"/>
          </a:xfrm>
        </p:spPr>
        <p:txBody>
          <a:bodyPr/>
          <a:lstStyle/>
          <a:p>
            <a:pPr algn="ctr"/>
            <a:r>
              <a:rPr lang="sl-SI" dirty="0"/>
              <a:t>LETO 2000 PRELOMNO</a:t>
            </a:r>
            <a:br>
              <a:rPr lang="sl-SI" dirty="0"/>
            </a:br>
            <a:r>
              <a:rPr lang="sl-SI" dirty="0"/>
              <a:t>zadnje prejšnjega tisočletja</a:t>
            </a:r>
          </a:p>
        </p:txBody>
      </p:sp>
      <p:sp>
        <p:nvSpPr>
          <p:cNvPr id="4" name="Naslov 2"/>
          <p:cNvSpPr txBox="1">
            <a:spLocks/>
          </p:cNvSpPr>
          <p:nvPr/>
        </p:nvSpPr>
        <p:spPr>
          <a:xfrm>
            <a:off x="539552" y="2420888"/>
            <a:ext cx="8352928" cy="4032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Na predvečer tega leta 31.12.1999 UPOKOJITEV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Leto pripravništva za življenje v </a:t>
            </a:r>
            <a:r>
              <a:rPr lang="sl-SI" sz="3600" dirty="0" err="1"/>
              <a:t>penziji</a:t>
            </a:r>
            <a:endParaRPr lang="sl-SI" sz="36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Ugotovitev tujka v mehurju in OPERACIJA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Boleča kolena in težka hoja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40725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20880" cy="3096344"/>
          </a:xfrm>
        </p:spPr>
        <p:txBody>
          <a:bodyPr/>
          <a:lstStyle/>
          <a:p>
            <a:pPr algn="ctr"/>
            <a:r>
              <a:rPr lang="sl-SI" dirty="0"/>
              <a:t>UPOKOJITEV</a:t>
            </a:r>
            <a:br>
              <a:rPr lang="sl-SI" dirty="0"/>
            </a:br>
            <a:r>
              <a:rPr lang="sl-SI" dirty="0"/>
              <a:t> po 40 letih delovne dobe</a:t>
            </a:r>
            <a:br>
              <a:rPr lang="sl-SI" dirty="0"/>
            </a:br>
            <a:br>
              <a:rPr lang="sl-SI" dirty="0"/>
            </a:br>
            <a:r>
              <a:rPr lang="sl-SI" dirty="0"/>
              <a:t>MOJI DELODAJALCI:</a:t>
            </a:r>
          </a:p>
        </p:txBody>
      </p:sp>
      <p:sp>
        <p:nvSpPr>
          <p:cNvPr id="4" name="Naslov 2"/>
          <p:cNvSpPr txBox="1">
            <a:spLocks/>
          </p:cNvSpPr>
          <p:nvPr/>
        </p:nvSpPr>
        <p:spPr>
          <a:xfrm>
            <a:off x="251520" y="3789040"/>
            <a:ext cx="8640960" cy="19442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>
                <a:solidFill>
                  <a:srgbClr val="C00000"/>
                </a:solidFill>
              </a:rPr>
              <a:t>  </a:t>
            </a:r>
            <a:r>
              <a:rPr lang="sl-SI" sz="3600" dirty="0"/>
              <a:t>3 leta Franc GRAŠIČ Senično 25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33 let PEKO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  4 leta GZS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46429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09320"/>
            <a:ext cx="8964488" cy="379647"/>
          </a:xfrm>
        </p:spPr>
        <p:txBody>
          <a:bodyPr/>
          <a:lstStyle/>
          <a:p>
            <a:pPr algn="ctr"/>
            <a:r>
              <a:rPr lang="sl-SI" sz="2400" b="1" dirty="0"/>
              <a:t>Spričevalo mojega prvega DIREKTORJA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8016552" cy="6012414"/>
          </a:xfrm>
        </p:spPr>
      </p:pic>
    </p:spTree>
    <p:extLst>
      <p:ext uri="{BB962C8B-B14F-4D97-AF65-F5344CB8AC3E}">
        <p14:creationId xmlns:p14="http://schemas.microsoft.com/office/powerpoint/2010/main" val="1302363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439667"/>
              </p:ext>
            </p:extLst>
          </p:nvPr>
        </p:nvGraphicFramePr>
        <p:xfrm>
          <a:off x="1187624" y="1052736"/>
          <a:ext cx="6360368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0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8432">
                <a:tc>
                  <a:txBody>
                    <a:bodyPr/>
                    <a:lstStyle/>
                    <a:p>
                      <a:pPr algn="ctr"/>
                      <a:endParaRPr lang="sl-SI" sz="6000" dirty="0"/>
                    </a:p>
                    <a:p>
                      <a:pPr algn="ctr"/>
                      <a:r>
                        <a:rPr lang="sl-SI" sz="6000" baseline="0" dirty="0">
                          <a:solidFill>
                            <a:srgbClr val="0070C0"/>
                          </a:solidFill>
                        </a:rPr>
                        <a:t>FRANC GRAŠIČ</a:t>
                      </a:r>
                      <a:br>
                        <a:rPr lang="sl-SI" sz="6000" baseline="0" dirty="0">
                          <a:solidFill>
                            <a:srgbClr val="0070C0"/>
                          </a:solidFill>
                        </a:rPr>
                      </a:br>
                      <a:r>
                        <a:rPr lang="sl-SI" sz="6000" baseline="0" dirty="0">
                          <a:solidFill>
                            <a:srgbClr val="0070C0"/>
                          </a:solidFill>
                        </a:rPr>
                        <a:t>Senično 25</a:t>
                      </a:r>
                    </a:p>
                    <a:p>
                      <a:pPr algn="ctr"/>
                      <a:r>
                        <a:rPr lang="sl-SI" sz="6000" baseline="0" dirty="0">
                          <a:solidFill>
                            <a:srgbClr val="0070C0"/>
                          </a:solidFill>
                        </a:rPr>
                        <a:t>čevljarstvo</a:t>
                      </a:r>
                    </a:p>
                    <a:p>
                      <a:pPr algn="ctr"/>
                      <a:endParaRPr lang="sl-SI" sz="6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81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538" cy="6381328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51520" y="6427102"/>
            <a:ext cx="7781488" cy="417984"/>
          </a:xfrm>
        </p:spPr>
        <p:txBody>
          <a:bodyPr/>
          <a:lstStyle/>
          <a:p>
            <a:r>
              <a:rPr lang="sl-SI" sz="2400" dirty="0"/>
              <a:t>1942 – še nisem bil na svojih nogah </a:t>
            </a:r>
          </a:p>
        </p:txBody>
      </p:sp>
    </p:spTree>
    <p:extLst>
      <p:ext uri="{BB962C8B-B14F-4D97-AF65-F5344CB8AC3E}">
        <p14:creationId xmlns:p14="http://schemas.microsoft.com/office/powerpoint/2010/main" val="9036191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grada vsebine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5491" y="869567"/>
            <a:ext cx="6843923" cy="5132942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148064" y="2276872"/>
            <a:ext cx="3779912" cy="2539887"/>
          </a:xfrm>
        </p:spPr>
        <p:txBody>
          <a:bodyPr/>
          <a:lstStyle/>
          <a:p>
            <a:pPr algn="ctr"/>
            <a:r>
              <a:rPr lang="sl-SI" sz="2400" b="1" dirty="0"/>
              <a:t>SPOMINI NA OČETA </a:t>
            </a:r>
            <a:br>
              <a:rPr lang="sl-SI" sz="2400" b="1" dirty="0"/>
            </a:br>
            <a:r>
              <a:rPr lang="sl-SI" sz="2400" b="1" dirty="0"/>
              <a:t>spominska stena </a:t>
            </a:r>
            <a:br>
              <a:rPr lang="sl-SI" sz="2400" b="1" dirty="0"/>
            </a:br>
            <a:r>
              <a:rPr lang="sl-SI" sz="2400" b="1" dirty="0"/>
              <a:t>pri najmlajši moji sestri</a:t>
            </a:r>
          </a:p>
        </p:txBody>
      </p:sp>
    </p:spTree>
    <p:extLst>
      <p:ext uri="{BB962C8B-B14F-4D97-AF65-F5344CB8AC3E}">
        <p14:creationId xmlns:p14="http://schemas.microsoft.com/office/powerpoint/2010/main" val="29040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b="1" dirty="0"/>
              <a:t>1903  PEKO Peter Kozina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" y="0"/>
            <a:ext cx="9148955" cy="5877272"/>
          </a:xfrm>
        </p:spPr>
      </p:pic>
    </p:spTree>
    <p:extLst>
      <p:ext uri="{BB962C8B-B14F-4D97-AF65-F5344CB8AC3E}">
        <p14:creationId xmlns:p14="http://schemas.microsoft.com/office/powerpoint/2010/main" val="3739061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093296"/>
            <a:ext cx="8964488" cy="379647"/>
          </a:xfrm>
        </p:spPr>
        <p:txBody>
          <a:bodyPr/>
          <a:lstStyle/>
          <a:p>
            <a:r>
              <a:rPr lang="sl-SI" sz="2400" dirty="0"/>
              <a:t>Tudi za 8. marec je bilo potrebno kaj povedati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8159" cy="5877272"/>
          </a:xfrm>
        </p:spPr>
      </p:pic>
    </p:spTree>
    <p:extLst>
      <p:ext uri="{BB962C8B-B14F-4D97-AF65-F5344CB8AC3E}">
        <p14:creationId xmlns:p14="http://schemas.microsoft.com/office/powerpoint/2010/main" val="3739061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r>
              <a:rPr lang="sl-SI" sz="2400" dirty="0"/>
              <a:t>1983 jubilej AFIS-a</a:t>
            </a:r>
          </a:p>
        </p:txBody>
      </p:sp>
      <p:pic>
        <p:nvPicPr>
          <p:cNvPr id="6" name="Ograd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" y="0"/>
            <a:ext cx="9169495" cy="6093296"/>
          </a:xfrm>
        </p:spPr>
      </p:pic>
    </p:spTree>
    <p:extLst>
      <p:ext uri="{BB962C8B-B14F-4D97-AF65-F5344CB8AC3E}">
        <p14:creationId xmlns:p14="http://schemas.microsoft.com/office/powerpoint/2010/main" val="1159441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62650"/>
            <a:ext cx="8964488" cy="379647"/>
          </a:xfrm>
        </p:spPr>
        <p:txBody>
          <a:bodyPr/>
          <a:lstStyle/>
          <a:p>
            <a:r>
              <a:rPr lang="sl-SI" sz="2400" dirty="0"/>
              <a:t>1983  80 let PEKO in potrebna pojasnila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" y="-9843"/>
            <a:ext cx="4449303" cy="623427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21" y="-8931"/>
            <a:ext cx="3879979" cy="62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61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09320"/>
            <a:ext cx="8964488" cy="379647"/>
          </a:xfrm>
        </p:spPr>
        <p:txBody>
          <a:bodyPr/>
          <a:lstStyle/>
          <a:p>
            <a:pPr algn="ctr"/>
            <a:r>
              <a:rPr lang="sl-SI" sz="2400" dirty="0"/>
              <a:t>Ekipa v ALŽIRIJI</a:t>
            </a:r>
          </a:p>
        </p:txBody>
      </p:sp>
      <p:pic>
        <p:nvPicPr>
          <p:cNvPr id="5" name="Označba mesta vsebine 4" descr="Slika, ki vsebuje besede oblačila, oseba, nebo, moški&#10;&#10;Opis je samodejno ustvarjen">
            <a:extLst>
              <a:ext uri="{FF2B5EF4-FFF2-40B4-BE49-F238E27FC236}">
                <a16:creationId xmlns:a16="http://schemas.microsoft.com/office/drawing/2014/main" id="{5B3277AD-4226-3AF7-ED37-355F950BE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8950"/>
          </a:xfrm>
        </p:spPr>
      </p:pic>
    </p:spTree>
    <p:extLst>
      <p:ext uri="{BB962C8B-B14F-4D97-AF65-F5344CB8AC3E}">
        <p14:creationId xmlns:p14="http://schemas.microsoft.com/office/powerpoint/2010/main" val="3415616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pPr algn="ctr"/>
            <a:r>
              <a:rPr lang="sl-SI" sz="2400" dirty="0"/>
              <a:t>Srečanje z BEDUINI</a:t>
            </a:r>
          </a:p>
        </p:txBody>
      </p:sp>
      <p:pic>
        <p:nvPicPr>
          <p:cNvPr id="7" name="Označba mesta vsebine 6" descr="Slika, ki vsebuje besede nebo, na prostem, živina, tla&#10;&#10;Opis je samodejno ustvarjen">
            <a:extLst>
              <a:ext uri="{FF2B5EF4-FFF2-40B4-BE49-F238E27FC236}">
                <a16:creationId xmlns:a16="http://schemas.microsoft.com/office/drawing/2014/main" id="{60716C17-110B-62CB-E24C-67A18137F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164285"/>
          </a:xfrm>
        </p:spPr>
      </p:pic>
    </p:spTree>
    <p:extLst>
      <p:ext uri="{BB962C8B-B14F-4D97-AF65-F5344CB8AC3E}">
        <p14:creationId xmlns:p14="http://schemas.microsoft.com/office/powerpoint/2010/main" val="1216860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pPr algn="ctr"/>
            <a:r>
              <a:rPr lang="sl-SI" sz="2400" dirty="0"/>
              <a:t>Pred tovarno z našo tehnologijo</a:t>
            </a:r>
          </a:p>
        </p:txBody>
      </p:sp>
      <p:pic>
        <p:nvPicPr>
          <p:cNvPr id="6" name="Označba mesta vsebine 5" descr="Slika, ki vsebuje besede oblačila, oseba, obutev, moški&#10;&#10;Opis je samodejno ustvarjen">
            <a:extLst>
              <a:ext uri="{FF2B5EF4-FFF2-40B4-BE49-F238E27FC236}">
                <a16:creationId xmlns:a16="http://schemas.microsoft.com/office/drawing/2014/main" id="{12201262-7D75-8E14-6413-BC0704932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8"/>
            <a:ext cx="9116346" cy="5983167"/>
          </a:xfrm>
        </p:spPr>
      </p:pic>
    </p:spTree>
    <p:extLst>
      <p:ext uri="{BB962C8B-B14F-4D97-AF65-F5344CB8AC3E}">
        <p14:creationId xmlns:p14="http://schemas.microsoft.com/office/powerpoint/2010/main" val="3303376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r>
              <a:rPr lang="sl-SI" sz="2400" dirty="0"/>
              <a:t>1988 službeni obisk v LUDBREGU 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7486"/>
          </a:xfrm>
        </p:spPr>
      </p:pic>
    </p:spTree>
    <p:extLst>
      <p:ext uri="{BB962C8B-B14F-4D97-AF65-F5344CB8AC3E}">
        <p14:creationId xmlns:p14="http://schemas.microsoft.com/office/powerpoint/2010/main" val="3308195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r>
              <a:rPr lang="sl-SI" sz="2400" dirty="0"/>
              <a:t>15. november 1987 PODVIN -  tu je padla STAVA za kajenje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26"/>
            <a:ext cx="9144000" cy="6102622"/>
          </a:xfrm>
        </p:spPr>
      </p:pic>
    </p:spTree>
    <p:extLst>
      <p:ext uri="{BB962C8B-B14F-4D97-AF65-F5344CB8AC3E}">
        <p14:creationId xmlns:p14="http://schemas.microsoft.com/office/powerpoint/2010/main" val="391376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3336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81328"/>
            <a:ext cx="8964488" cy="443001"/>
          </a:xfrm>
        </p:spPr>
        <p:txBody>
          <a:bodyPr/>
          <a:lstStyle/>
          <a:p>
            <a:r>
              <a:rPr lang="sl-SI" sz="2400" dirty="0"/>
              <a:t>1943 - pridružila se nam je druga sestrica, lepa družina</a:t>
            </a:r>
          </a:p>
        </p:txBody>
      </p:sp>
    </p:spTree>
    <p:extLst>
      <p:ext uri="{BB962C8B-B14F-4D97-AF65-F5344CB8AC3E}">
        <p14:creationId xmlns:p14="http://schemas.microsoft.com/office/powerpoint/2010/main" val="16901230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r>
              <a:rPr lang="sl-SI" sz="2400" dirty="0"/>
              <a:t>1991 sodelavci za mojih 50 let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0"/>
            <a:ext cx="9252520" cy="6139172"/>
          </a:xfrm>
        </p:spPr>
      </p:pic>
    </p:spTree>
    <p:extLst>
      <p:ext uri="{BB962C8B-B14F-4D97-AF65-F5344CB8AC3E}">
        <p14:creationId xmlns:p14="http://schemas.microsoft.com/office/powerpoint/2010/main" val="3967054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r>
              <a:rPr lang="sl-SI" sz="2400" dirty="0"/>
              <a:t>1989 darilo ob obletnici sodelovanja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63" y="0"/>
            <a:ext cx="9200877" cy="6093296"/>
          </a:xfrm>
        </p:spPr>
      </p:pic>
    </p:spTree>
    <p:extLst>
      <p:ext uri="{BB962C8B-B14F-4D97-AF65-F5344CB8AC3E}">
        <p14:creationId xmlns:p14="http://schemas.microsoft.com/office/powerpoint/2010/main" val="30582902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964488" cy="379647"/>
          </a:xfrm>
        </p:spPr>
        <p:txBody>
          <a:bodyPr/>
          <a:lstStyle/>
          <a:p>
            <a:r>
              <a:rPr lang="sl-SI" sz="2400" dirty="0"/>
              <a:t>1997 s šefom mojega tretjega delodajalca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4" y="-17382"/>
            <a:ext cx="9171814" cy="5991901"/>
          </a:xfrm>
        </p:spPr>
      </p:pic>
    </p:spTree>
    <p:extLst>
      <p:ext uri="{BB962C8B-B14F-4D97-AF65-F5344CB8AC3E}">
        <p14:creationId xmlns:p14="http://schemas.microsoft.com/office/powerpoint/2010/main" val="3308195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08912" cy="2160240"/>
          </a:xfrm>
        </p:spPr>
        <p:txBody>
          <a:bodyPr/>
          <a:lstStyle/>
          <a:p>
            <a:pPr algn="ctr"/>
            <a:r>
              <a:rPr lang="sl-SI" dirty="0"/>
              <a:t>NOVO TISOČLEJE </a:t>
            </a:r>
            <a:br>
              <a:rPr lang="sl-SI" dirty="0"/>
            </a:br>
            <a:r>
              <a:rPr lang="sl-SI" dirty="0"/>
              <a:t>začetek jesenskega dela mojega življenja </a:t>
            </a:r>
          </a:p>
        </p:txBody>
      </p:sp>
      <p:sp>
        <p:nvSpPr>
          <p:cNvPr id="4" name="Naslov 2"/>
          <p:cNvSpPr txBox="1">
            <a:spLocks/>
          </p:cNvSpPr>
          <p:nvPr/>
        </p:nvSpPr>
        <p:spPr>
          <a:xfrm>
            <a:off x="539552" y="2492896"/>
            <a:ext cx="8352928" cy="4032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Operacija uspela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Zmanjšanje kg in tako usposobljena kolena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Začetek stalnega razgibavanja možganov in telesa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l-SI" sz="3600" dirty="0"/>
              <a:t>Veselje z vnukom v pričakovanju novih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2478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309320"/>
            <a:ext cx="8964488" cy="379647"/>
          </a:xfrm>
        </p:spPr>
        <p:txBody>
          <a:bodyPr/>
          <a:lstStyle/>
          <a:p>
            <a:r>
              <a:rPr lang="sl-SI" sz="2400" dirty="0"/>
              <a:t>2001 prvič GRABNOVI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093297"/>
          </a:xfr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2006 – tretja preureditev hiše 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9330"/>
          </a:xfrm>
        </p:spPr>
      </p:pic>
    </p:spTree>
    <p:extLst>
      <p:ext uri="{BB962C8B-B14F-4D97-AF65-F5344CB8AC3E}">
        <p14:creationId xmlns:p14="http://schemas.microsoft.com/office/powerpoint/2010/main" val="3914248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2003 prva VNUKINJA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84999"/>
            <a:ext cx="7848872" cy="62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2005 – sinovo slovo od matere pri odhodu v zakonski stan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9721"/>
            <a:ext cx="8748464" cy="64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2005 MITJA je pripeljal BLANKO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16632"/>
            <a:ext cx="8064896" cy="62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81328"/>
            <a:ext cx="8964488" cy="379647"/>
          </a:xfrm>
        </p:spPr>
        <p:txBody>
          <a:bodyPr/>
          <a:lstStyle/>
          <a:p>
            <a:r>
              <a:rPr lang="sl-SI" sz="2400" dirty="0"/>
              <a:t>2007 – mogoče ZADNJI TANGO??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53336"/>
            <a:ext cx="8964488" cy="404663"/>
          </a:xfrm>
        </p:spPr>
        <p:txBody>
          <a:bodyPr/>
          <a:lstStyle/>
          <a:p>
            <a:r>
              <a:rPr lang="sl-SI" sz="2400" dirty="0"/>
              <a:t>Še ena sestric </a:t>
            </a:r>
            <a:r>
              <a:rPr lang="sl-SI" sz="2400" dirty="0" err="1"/>
              <a:t>aprišla</a:t>
            </a:r>
            <a:r>
              <a:rPr lang="sl-SI" sz="2400" dirty="0"/>
              <a:t> na </a:t>
            </a:r>
            <a:r>
              <a:rPr lang="sl-SI" sz="2400" dirty="0" err="1"/>
              <a:t>svetPridružila</a:t>
            </a:r>
            <a:r>
              <a:rPr lang="sl-SI" sz="2400" dirty="0"/>
              <a:t> se nam je druga sestrica, 1944 še ena sestrica se nam je pridružila - lepa družinica, bila je 1944 še ena sestrica – bila je vojna in mama sama z nami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" y="-1"/>
            <a:ext cx="9143528" cy="6403794"/>
          </a:xfrm>
        </p:spPr>
      </p:pic>
    </p:spTree>
    <p:extLst>
      <p:ext uri="{BB962C8B-B14F-4D97-AF65-F5344CB8AC3E}">
        <p14:creationId xmlns:p14="http://schemas.microsoft.com/office/powerpoint/2010/main" val="23631010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09320"/>
            <a:ext cx="8964488" cy="379647"/>
          </a:xfrm>
        </p:spPr>
        <p:txBody>
          <a:bodyPr/>
          <a:lstStyle/>
          <a:p>
            <a:r>
              <a:rPr lang="sl-SI" sz="2400" dirty="0"/>
              <a:t>2008 – standardna udeležba srečanj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" y="-1"/>
            <a:ext cx="9138926" cy="6165305"/>
          </a:xfr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09320"/>
            <a:ext cx="8964488" cy="379647"/>
          </a:xfrm>
        </p:spPr>
        <p:txBody>
          <a:bodyPr/>
          <a:lstStyle/>
          <a:p>
            <a:r>
              <a:rPr lang="sl-SI" sz="2400" dirty="0"/>
              <a:t>2008 – prvič in nato vsako leto  druženje v spomin na starša</a:t>
            </a: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grad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475656" y="6309320"/>
            <a:ext cx="7200800" cy="515561"/>
          </a:xfrm>
        </p:spPr>
        <p:txBody>
          <a:bodyPr/>
          <a:lstStyle/>
          <a:p>
            <a:r>
              <a:rPr lang="sl-SI" sz="2400" dirty="0"/>
              <a:t>DRUŽENJA PETKOVCEV že od 1978 dalje</a:t>
            </a:r>
          </a:p>
        </p:txBody>
      </p:sp>
      <p:pic>
        <p:nvPicPr>
          <p:cNvPr id="9" name="Ograda vsebin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36904" cy="6102678"/>
          </a:xfrm>
        </p:spPr>
      </p:pic>
    </p:spTree>
    <p:extLst>
      <p:ext uri="{BB962C8B-B14F-4D97-AF65-F5344CB8AC3E}">
        <p14:creationId xmlns:p14="http://schemas.microsoft.com/office/powerpoint/2010/main" val="3369560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8820472" cy="720080"/>
          </a:xfrm>
        </p:spPr>
        <p:txBody>
          <a:bodyPr/>
          <a:lstStyle/>
          <a:p>
            <a:pPr algn="ctr"/>
            <a:r>
              <a:rPr lang="sl-SI" dirty="0"/>
              <a:t>30 izletov PETKOVCEV</a:t>
            </a: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323528" y="3861048"/>
            <a:ext cx="882047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3600" dirty="0"/>
              <a:t>       </a:t>
            </a:r>
            <a:r>
              <a:rPr lang="sl-SI" sz="3200" dirty="0"/>
              <a:t>PARIS  1996               MARMOLADA  2009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" y="404664"/>
            <a:ext cx="4791560" cy="3262333"/>
          </a:xfrm>
        </p:spPr>
      </p:pic>
      <p:pic>
        <p:nvPicPr>
          <p:cNvPr id="9" name="Ograda vsebine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3" y="404664"/>
            <a:ext cx="4355977" cy="3266983"/>
          </a:xfrm>
        </p:spPr>
      </p:pic>
    </p:spTree>
    <p:extLst>
      <p:ext uri="{BB962C8B-B14F-4D97-AF65-F5344CB8AC3E}">
        <p14:creationId xmlns:p14="http://schemas.microsoft.com/office/powerpoint/2010/main" val="13813532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8820472" cy="720080"/>
          </a:xfrm>
        </p:spPr>
        <p:txBody>
          <a:bodyPr/>
          <a:lstStyle/>
          <a:p>
            <a:pPr algn="ctr"/>
            <a:r>
              <a:rPr lang="sl-SI" dirty="0"/>
              <a:t>21 izletov agencija MAFIŠ</a:t>
            </a: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323528" y="3794595"/>
            <a:ext cx="882047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3600" dirty="0"/>
              <a:t>LEVERKUSEN</a:t>
            </a:r>
            <a:r>
              <a:rPr lang="sl-SI" sz="3200" dirty="0"/>
              <a:t>  1998       PRLEKIJA 2001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2496"/>
            <a:ext cx="4124095" cy="2880320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14275"/>
            <a:ext cx="4536504" cy="2880320"/>
          </a:xfrm>
        </p:spPr>
      </p:pic>
    </p:spTree>
    <p:extLst>
      <p:ext uri="{BB962C8B-B14F-4D97-AF65-F5344CB8AC3E}">
        <p14:creationId xmlns:p14="http://schemas.microsoft.com/office/powerpoint/2010/main" val="22284025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4982" y="5085184"/>
            <a:ext cx="8949018" cy="1368152"/>
          </a:xfrm>
        </p:spPr>
        <p:txBody>
          <a:bodyPr/>
          <a:lstStyle/>
          <a:p>
            <a:pPr algn="ctr"/>
            <a:r>
              <a:rPr lang="sl-SI" dirty="0"/>
              <a:t>53 ostalih izletov z agencijo ali samostojno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" y="548680"/>
            <a:ext cx="4499991" cy="3374992"/>
          </a:xfrm>
        </p:spPr>
      </p:pic>
      <p:pic>
        <p:nvPicPr>
          <p:cNvPr id="6" name="Ograda vsebine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07" y="548680"/>
            <a:ext cx="4485993" cy="3364494"/>
          </a:xfr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323528" y="4077072"/>
            <a:ext cx="882047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3600" dirty="0"/>
              <a:t>ISLANDIJA 2013        NORVEŠKA 2015</a:t>
            </a:r>
          </a:p>
        </p:txBody>
      </p:sp>
    </p:spTree>
    <p:extLst>
      <p:ext uri="{BB962C8B-B14F-4D97-AF65-F5344CB8AC3E}">
        <p14:creationId xmlns:p14="http://schemas.microsoft.com/office/powerpoint/2010/main" val="32647749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09320"/>
            <a:ext cx="8964488" cy="379647"/>
          </a:xfrm>
        </p:spPr>
        <p:txBody>
          <a:bodyPr/>
          <a:lstStyle/>
          <a:p>
            <a:r>
              <a:rPr lang="sl-SI" sz="2400" dirty="0"/>
              <a:t>2008 nekoč sina sedaj vnuka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4"/>
            <a:ext cx="9214432" cy="6234418"/>
          </a:xfr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964488" cy="379647"/>
          </a:xfrm>
        </p:spPr>
        <p:txBody>
          <a:bodyPr/>
          <a:lstStyle/>
          <a:p>
            <a:r>
              <a:rPr lang="sl-SI" sz="2400" dirty="0"/>
              <a:t>2008 smučarska TEKSTILIJADA 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" y="0"/>
            <a:ext cx="9156861" cy="5727497"/>
          </a:xfrm>
        </p:spPr>
      </p:pic>
    </p:spTree>
    <p:extLst>
      <p:ext uri="{BB962C8B-B14F-4D97-AF65-F5344CB8AC3E}">
        <p14:creationId xmlns:p14="http://schemas.microsoft.com/office/powerpoint/2010/main" val="11594414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3501007"/>
            <a:ext cx="8280920" cy="3183227"/>
          </a:xfrm>
        </p:spPr>
        <p:txBody>
          <a:bodyPr/>
          <a:lstStyle/>
          <a:p>
            <a:r>
              <a:rPr lang="sl-SI" sz="4000" dirty="0"/>
              <a:t>Od leta 2000 dalje jutranji pohodi</a:t>
            </a:r>
            <a:br>
              <a:rPr lang="sl-SI" sz="4000" dirty="0"/>
            </a:br>
            <a:r>
              <a:rPr lang="sl-SI" sz="4000" dirty="0"/>
              <a:t>v GOZD skupaj več kot 30 tisoč km, na KRIŠKO 233 krat vsake pol leta OSEM TISOČAK. 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" y="476672"/>
            <a:ext cx="4940695" cy="314140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74" y="476672"/>
            <a:ext cx="4248472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578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74135" y="6378960"/>
            <a:ext cx="8855057" cy="479040"/>
          </a:xfrm>
        </p:spPr>
        <p:txBody>
          <a:bodyPr/>
          <a:lstStyle/>
          <a:p>
            <a:r>
              <a:rPr lang="sl-SI" sz="2400" dirty="0"/>
              <a:t>2007 krst MATEVŽA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3"/>
            <a:ext cx="8244408" cy="6183306"/>
          </a:xfr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716016" y="2420888"/>
            <a:ext cx="4104456" cy="3816424"/>
          </a:xfrm>
        </p:spPr>
        <p:txBody>
          <a:bodyPr/>
          <a:lstStyle/>
          <a:p>
            <a:r>
              <a:rPr lang="sl-SI" sz="4000" dirty="0"/>
              <a:t>Tu pa nas je bilo že PET, mama poskrbela za urejenost!!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1913" cy="6805630"/>
          </a:xfrm>
        </p:spPr>
      </p:pic>
    </p:spTree>
    <p:extLst>
      <p:ext uri="{BB962C8B-B14F-4D97-AF65-F5344CB8AC3E}">
        <p14:creationId xmlns:p14="http://schemas.microsoft.com/office/powerpoint/2010/main" val="23631010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74135" y="6378960"/>
            <a:ext cx="8855057" cy="479040"/>
          </a:xfrm>
        </p:spPr>
        <p:txBody>
          <a:bodyPr/>
          <a:lstStyle/>
          <a:p>
            <a:r>
              <a:rPr lang="sl-SI" sz="2400" dirty="0"/>
              <a:t>2009 priprave za šolo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34719316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6093296"/>
            <a:ext cx="8855057" cy="479040"/>
          </a:xfrm>
        </p:spPr>
        <p:txBody>
          <a:bodyPr/>
          <a:lstStyle/>
          <a:p>
            <a:r>
              <a:rPr lang="sl-SI" sz="2400" dirty="0"/>
              <a:t>2010  Na obisku pri dobrem prijatelju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1383" cy="5949280"/>
          </a:xfrm>
        </p:spPr>
      </p:pic>
    </p:spTree>
    <p:extLst>
      <p:ext uri="{BB962C8B-B14F-4D97-AF65-F5344CB8AC3E}">
        <p14:creationId xmlns:p14="http://schemas.microsoft.com/office/powerpoint/2010/main" val="10848682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2"/>
          <p:cNvSpPr txBox="1">
            <a:spLocks/>
          </p:cNvSpPr>
          <p:nvPr/>
        </p:nvSpPr>
        <p:spPr>
          <a:xfrm>
            <a:off x="208631" y="1196752"/>
            <a:ext cx="8964487" cy="50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AutoNum type="arabicPlain" startAt="2011"/>
            </a:pPr>
            <a:r>
              <a:rPr lang="sl-SI" sz="4000" dirty="0"/>
              <a:t> Prva injekcija v desno oko</a:t>
            </a:r>
          </a:p>
          <a:p>
            <a:r>
              <a:rPr lang="sl-SI" sz="4000" dirty="0"/>
              <a:t>2017 Skupaj 9 v DO</a:t>
            </a:r>
          </a:p>
          <a:p>
            <a:r>
              <a:rPr lang="sl-SI" sz="4000" dirty="0"/>
              <a:t>2017 Pregled levega očesa </a:t>
            </a:r>
          </a:p>
          <a:p>
            <a:r>
              <a:rPr lang="sl-SI" sz="4000" dirty="0"/>
              <a:t>2018 Prva injekcija LO</a:t>
            </a:r>
          </a:p>
          <a:p>
            <a:pPr marL="457200" indent="-457200">
              <a:buAutoNum type="arabicPlain" startAt="2020"/>
            </a:pPr>
            <a:r>
              <a:rPr lang="sl-SI" sz="4000" dirty="0"/>
              <a:t> Aprila zadnjič za volanom!!</a:t>
            </a:r>
          </a:p>
          <a:p>
            <a:pPr marL="457200" indent="-457200">
              <a:buAutoNum type="arabicPlain" startAt="2020"/>
            </a:pPr>
            <a:r>
              <a:rPr lang="sl-SI" sz="4000" dirty="0"/>
              <a:t> Pričakujem 28. injekcijo v LO </a:t>
            </a:r>
          </a:p>
          <a:p>
            <a:r>
              <a:rPr lang="sl-SI" sz="4000"/>
              <a:t>2021 Sem </a:t>
            </a:r>
            <a:r>
              <a:rPr lang="sl-SI" sz="4000" dirty="0"/>
              <a:t>brez izpita  </a:t>
            </a:r>
          </a:p>
          <a:p>
            <a:r>
              <a:rPr lang="sl-SI" sz="4000" dirty="0"/>
              <a:t>2021 HODIM LAHKO ŠE SAM!!!</a:t>
            </a:r>
          </a:p>
        </p:txBody>
      </p:sp>
      <p:sp>
        <p:nvSpPr>
          <p:cNvPr id="3" name="Naslov 2"/>
          <p:cNvSpPr txBox="1">
            <a:spLocks/>
          </p:cNvSpPr>
          <p:nvPr/>
        </p:nvSpPr>
        <p:spPr>
          <a:xfrm>
            <a:off x="467544" y="332656"/>
            <a:ext cx="7776864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4000" b="1" dirty="0"/>
              <a:t>ŠE NEKAJ O MOJEV VIDU</a:t>
            </a:r>
          </a:p>
        </p:txBody>
      </p:sp>
    </p:spTree>
    <p:extLst>
      <p:ext uri="{BB962C8B-B14F-4D97-AF65-F5344CB8AC3E}">
        <p14:creationId xmlns:p14="http://schemas.microsoft.com/office/powerpoint/2010/main" val="3282201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403648" y="6165304"/>
            <a:ext cx="7128792" cy="451655"/>
          </a:xfrm>
        </p:spPr>
        <p:txBody>
          <a:bodyPr/>
          <a:lstStyle/>
          <a:p>
            <a:r>
              <a:rPr lang="sl-SI" sz="2400" dirty="0"/>
              <a:t>2014 rekreacija v MORAVCIH</a:t>
            </a:r>
          </a:p>
        </p:txBody>
      </p:sp>
      <p:pic>
        <p:nvPicPr>
          <p:cNvPr id="6" name="Ograd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920880" cy="5940660"/>
          </a:xfrm>
        </p:spPr>
      </p:pic>
    </p:spTree>
    <p:extLst>
      <p:ext uri="{BB962C8B-B14F-4D97-AF65-F5344CB8AC3E}">
        <p14:creationId xmlns:p14="http://schemas.microsoft.com/office/powerpoint/2010/main" val="16899187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7296811" cy="5472608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27584" y="5661248"/>
            <a:ext cx="7970004" cy="712308"/>
          </a:xfrm>
        </p:spPr>
        <p:txBody>
          <a:bodyPr/>
          <a:lstStyle/>
          <a:p>
            <a:pPr algn="ctr"/>
            <a:r>
              <a:rPr lang="sl-SI" sz="3600" dirty="0"/>
              <a:t>Soudeleženci pri REKREACIJI </a:t>
            </a:r>
          </a:p>
        </p:txBody>
      </p:sp>
    </p:spTree>
    <p:extLst>
      <p:ext uri="{BB962C8B-B14F-4D97-AF65-F5344CB8AC3E}">
        <p14:creationId xmlns:p14="http://schemas.microsoft.com/office/powerpoint/2010/main" val="5725904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23528" y="6021288"/>
            <a:ext cx="6984776" cy="523663"/>
          </a:xfrm>
        </p:spPr>
        <p:txBody>
          <a:bodyPr/>
          <a:lstStyle/>
          <a:p>
            <a:r>
              <a:rPr lang="sl-SI" sz="2400" dirty="0"/>
              <a:t>2015 – Matevž pri obhajilu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5966" cy="60212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42" y="-17900"/>
            <a:ext cx="4529392" cy="603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309320"/>
            <a:ext cx="8964488" cy="379647"/>
          </a:xfrm>
        </p:spPr>
        <p:txBody>
          <a:bodyPr/>
          <a:lstStyle/>
          <a:p>
            <a:r>
              <a:rPr lang="sl-SI" sz="2400" dirty="0"/>
              <a:t>2016 LIZA pri birmi in družina MATEJE</a:t>
            </a:r>
          </a:p>
        </p:txBody>
      </p:sp>
      <p:pic>
        <p:nvPicPr>
          <p:cNvPr id="9" name="Ograda vsebine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72" y="-1"/>
            <a:ext cx="4574028" cy="609870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6997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4952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2017 druga preureditev hiše, investitor MITJA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8"/>
            <a:ext cx="9144000" cy="6458760"/>
          </a:xfrm>
        </p:spPr>
      </p:pic>
    </p:spTree>
    <p:extLst>
      <p:ext uri="{BB962C8B-B14F-4D97-AF65-F5344CB8AC3E}">
        <p14:creationId xmlns:p14="http://schemas.microsoft.com/office/powerpoint/2010/main" val="9049514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27584" y="6446057"/>
            <a:ext cx="7344816" cy="379647"/>
          </a:xfrm>
        </p:spPr>
        <p:txBody>
          <a:bodyPr/>
          <a:lstStyle/>
          <a:p>
            <a:r>
              <a:rPr lang="sl-SI" sz="2400" dirty="0"/>
              <a:t>2018 MATEVŽ v akciji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136904" cy="6051607"/>
          </a:xfr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27584" y="6237312"/>
            <a:ext cx="7344816" cy="379647"/>
          </a:xfrm>
        </p:spPr>
        <p:txBody>
          <a:bodyPr/>
          <a:lstStyle/>
          <a:p>
            <a:r>
              <a:rPr lang="sl-SI" sz="2400" dirty="0"/>
              <a:t>2018 METOD v akciji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437"/>
            <a:ext cx="8100392" cy="6075294"/>
          </a:xfrm>
        </p:spPr>
      </p:pic>
    </p:spTree>
    <p:extLst>
      <p:ext uri="{BB962C8B-B14F-4D97-AF65-F5344CB8AC3E}">
        <p14:creationId xmlns:p14="http://schemas.microsoft.com/office/powerpoint/2010/main" val="1433496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932040" y="548680"/>
            <a:ext cx="4032448" cy="5040560"/>
          </a:xfrm>
        </p:spPr>
        <p:txBody>
          <a:bodyPr/>
          <a:lstStyle/>
          <a:p>
            <a:r>
              <a:rPr lang="sl-SI" sz="5400" dirty="0"/>
              <a:t>1947 moje PRVO OBHAJILO</a:t>
            </a:r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" y="5477"/>
            <a:ext cx="4680520" cy="6893305"/>
          </a:xfrm>
        </p:spPr>
      </p:pic>
    </p:spTree>
    <p:extLst>
      <p:ext uri="{BB962C8B-B14F-4D97-AF65-F5344CB8AC3E}">
        <p14:creationId xmlns:p14="http://schemas.microsoft.com/office/powerpoint/2010/main" val="23631010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71600" y="6453337"/>
            <a:ext cx="7920880" cy="404663"/>
          </a:xfrm>
        </p:spPr>
        <p:txBody>
          <a:bodyPr/>
          <a:lstStyle/>
          <a:p>
            <a:r>
              <a:rPr lang="sl-SI" sz="2400" dirty="0"/>
              <a:t>2018 METOD pomoč pri ŽARU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36904" cy="6102678"/>
          </a:xfrm>
        </p:spPr>
      </p:pic>
    </p:spTree>
    <p:extLst>
      <p:ext uri="{BB962C8B-B14F-4D97-AF65-F5344CB8AC3E}">
        <p14:creationId xmlns:p14="http://schemas.microsoft.com/office/powerpoint/2010/main" val="6986375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2020 starejši svetuje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348151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79512" y="6478352"/>
            <a:ext cx="8964488" cy="379647"/>
          </a:xfrm>
        </p:spPr>
        <p:txBody>
          <a:bodyPr/>
          <a:lstStyle/>
          <a:p>
            <a:r>
              <a:rPr lang="sl-SI" sz="2400" dirty="0"/>
              <a:t>3 + 1 PRIHAJAJO NA POVRŠJE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" y="0"/>
            <a:ext cx="9124885" cy="6276982"/>
          </a:xfrm>
        </p:spPr>
      </p:pic>
    </p:spTree>
    <p:extLst>
      <p:ext uri="{BB962C8B-B14F-4D97-AF65-F5344CB8AC3E}">
        <p14:creationId xmlns:p14="http://schemas.microsoft.com/office/powerpoint/2010/main" val="22263162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5805264"/>
            <a:ext cx="7776864" cy="908720"/>
          </a:xfrm>
        </p:spPr>
        <p:txBody>
          <a:bodyPr/>
          <a:lstStyle/>
          <a:p>
            <a:r>
              <a:rPr lang="sl-SI" sz="4000" dirty="0"/>
              <a:t>PRED 10 leti, kaj pa čez 1 leto?</a:t>
            </a:r>
          </a:p>
        </p:txBody>
      </p:sp>
      <p:pic>
        <p:nvPicPr>
          <p:cNvPr id="6" name="Ograd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524328" cy="5503899"/>
          </a:xfrm>
        </p:spPr>
      </p:pic>
    </p:spTree>
    <p:extLst>
      <p:ext uri="{BB962C8B-B14F-4D97-AF65-F5344CB8AC3E}">
        <p14:creationId xmlns:p14="http://schemas.microsoft.com/office/powerpoint/2010/main" val="7333578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27584" y="4221088"/>
            <a:ext cx="7776864" cy="1584176"/>
          </a:xfrm>
        </p:spPr>
        <p:txBody>
          <a:bodyPr/>
          <a:lstStyle/>
          <a:p>
            <a:pPr algn="ctr"/>
            <a:r>
              <a:rPr lang="sl-SI" sz="4000" dirty="0"/>
              <a:t>ENKRATNO IN NEPOZABNO  „LOFIRANJE“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04" y="-1"/>
            <a:ext cx="4577716" cy="3433287"/>
          </a:xfrm>
        </p:spPr>
      </p:pic>
      <p:pic>
        <p:nvPicPr>
          <p:cNvPr id="6" name="Ograda vseb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577716" cy="34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161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552" y="5805264"/>
            <a:ext cx="7776864" cy="908720"/>
          </a:xfrm>
        </p:spPr>
        <p:txBody>
          <a:bodyPr/>
          <a:lstStyle/>
          <a:p>
            <a:pPr algn="ctr"/>
            <a:r>
              <a:rPr lang="sl-SI" sz="4000" dirty="0"/>
              <a:t>PRED VČERAJŠNJIM 11.02.21</a:t>
            </a:r>
          </a:p>
        </p:txBody>
      </p:sp>
      <p:pic>
        <p:nvPicPr>
          <p:cNvPr id="7" name="Ograda vsebin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818076" cy="5863557"/>
          </a:xfrm>
        </p:spPr>
      </p:pic>
    </p:spTree>
    <p:extLst>
      <p:ext uri="{BB962C8B-B14F-4D97-AF65-F5344CB8AC3E}">
        <p14:creationId xmlns:p14="http://schemas.microsoft.com/office/powerpoint/2010/main" val="4421587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95536" y="6381328"/>
            <a:ext cx="8424936" cy="452002"/>
          </a:xfrm>
        </p:spPr>
        <p:txBody>
          <a:bodyPr/>
          <a:lstStyle/>
          <a:p>
            <a:r>
              <a:rPr lang="sl-SI" sz="4000" dirty="0"/>
              <a:t>Praznovanje 12.02.21</a:t>
            </a:r>
          </a:p>
        </p:txBody>
      </p:sp>
      <p:pic>
        <p:nvPicPr>
          <p:cNvPr id="6" name="Ograd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24395" cy="6093296"/>
          </a:xfrm>
        </p:spPr>
      </p:pic>
    </p:spTree>
    <p:extLst>
      <p:ext uri="{BB962C8B-B14F-4D97-AF65-F5344CB8AC3E}">
        <p14:creationId xmlns:p14="http://schemas.microsoft.com/office/powerpoint/2010/main" val="38628597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496944" cy="596018"/>
          </a:xfrm>
        </p:spPr>
        <p:txBody>
          <a:bodyPr/>
          <a:lstStyle/>
          <a:p>
            <a:r>
              <a:rPr lang="sl-SI" sz="4000" dirty="0"/>
              <a:t> Nepozabni piškoti posebej za 80 let</a:t>
            </a:r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848872" cy="5886654"/>
          </a:xfrm>
        </p:spPr>
      </p:pic>
    </p:spTree>
    <p:extLst>
      <p:ext uri="{BB962C8B-B14F-4D97-AF65-F5344CB8AC3E}">
        <p14:creationId xmlns:p14="http://schemas.microsoft.com/office/powerpoint/2010/main" val="34049646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436096" y="764704"/>
            <a:ext cx="3688568" cy="4608512"/>
          </a:xfrm>
        </p:spPr>
        <p:txBody>
          <a:bodyPr/>
          <a:lstStyle/>
          <a:p>
            <a:pPr algn="ctr"/>
            <a:r>
              <a:rPr lang="sl-SI" sz="4000" dirty="0"/>
              <a:t>Praznovanje 13.02.21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" y="-1"/>
            <a:ext cx="5128727" cy="68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8597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95536" y="6381328"/>
            <a:ext cx="8424936" cy="452002"/>
          </a:xfrm>
        </p:spPr>
        <p:txBody>
          <a:bodyPr/>
          <a:lstStyle/>
          <a:p>
            <a:pPr algn="ctr"/>
            <a:r>
              <a:rPr lang="sl-SI" sz="4000" dirty="0"/>
              <a:t>Praznovanje 13.02.21</a:t>
            </a:r>
          </a:p>
        </p:txBody>
      </p:sp>
      <p:pic>
        <p:nvPicPr>
          <p:cNvPr id="10" name="Ograda vsebine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7" y="188640"/>
            <a:ext cx="8018717" cy="6014038"/>
          </a:xfrm>
        </p:spPr>
      </p:pic>
    </p:spTree>
    <p:extLst>
      <p:ext uri="{BB962C8B-B14F-4D97-AF65-F5344CB8AC3E}">
        <p14:creationId xmlns:p14="http://schemas.microsoft.com/office/powerpoint/2010/main" val="35994828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a">
  <a:themeElements>
    <a:clrScheme name="Elementarn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a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a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1317</TotalTime>
  <Words>872</Words>
  <Application>Microsoft Office PowerPoint</Application>
  <PresentationFormat>Diaprojekcija na zaslonu (4:3)</PresentationFormat>
  <Paragraphs>129</Paragraphs>
  <Slides>101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101</vt:i4>
      </vt:variant>
    </vt:vector>
  </HeadingPairs>
  <TitlesOfParts>
    <vt:vector size="106" baseType="lpstr">
      <vt:lpstr>Arial</vt:lpstr>
      <vt:lpstr>Calibri</vt:lpstr>
      <vt:lpstr>Palatino Linotype</vt:lpstr>
      <vt:lpstr>Wingdings</vt:lpstr>
      <vt:lpstr>Elementarna</vt:lpstr>
      <vt:lpstr>NEKAJ UTRIKOV IZ OBDOBJA</vt:lpstr>
      <vt:lpstr>Leto 1938  - ata nam je pripravil DOM</vt:lpstr>
      <vt:lpstr>Moja starša , Veronika Teran in Franc GRAŠIČ poročena 1938</vt:lpstr>
      <vt:lpstr>Dne 12. 02.1941  ob 09.00 uri  sem kot DRUGI otrok mojim staršem prijokal na svet in to kar DOMA!! </vt:lpstr>
      <vt:lpstr>1942 – še nisem bil na svojih nogah </vt:lpstr>
      <vt:lpstr>1943 - pridružila se nam je druga sestrica, lepa družina</vt:lpstr>
      <vt:lpstr>Še ena sestric aprišla na svetPridružila se nam je druga sestrica, 1944 še ena sestrica se nam je pridružila - lepa družinica, bila je 1944 še ena sestrica – bila je vojna in mama sama z nami</vt:lpstr>
      <vt:lpstr>Tu pa nas je bilo že PET, mama poskrbela za urejenost!!</vt:lpstr>
      <vt:lpstr>1947 moje PRVO OBHAJILO</vt:lpstr>
      <vt:lpstr>Rad sem pokazal URO, mislim, da sem jo dobil za BIRMO.</vt:lpstr>
      <vt:lpstr>Partizan Križe  – smučarske tekme</vt:lpstr>
      <vt:lpstr>1957  Zaključek VAJENSKE ŠOLE</vt:lpstr>
      <vt:lpstr>1960 TVD  Križe – pogreb svakinje, ki takrat to še ni bila</vt:lpstr>
      <vt:lpstr>1963 – ne vem kje sem bil, ko so bili vsi doma</vt:lpstr>
      <vt:lpstr>1964 – potem pa še jaz z mamo in atom</vt:lpstr>
      <vt:lpstr>1963 – dopust v POREČU</vt:lpstr>
      <vt:lpstr>1964-65 Kraljevo in BATAJNICA</vt:lpstr>
      <vt:lpstr>1964-65 gasilska našega VODA</vt:lpstr>
      <vt:lpstr>1965 – komplet družina in še 2 + 1</vt:lpstr>
      <vt:lpstr>1966 – med prijatelji</vt:lpstr>
      <vt:lpstr>1966 – razpoloženje po fantovščini</vt:lpstr>
      <vt:lpstr>PRVA POMEMBANA PRELOMNICA   1966 – začetek novega obdobja</vt:lpstr>
      <vt:lpstr>1967 – nova družina, prišla MATEJA</vt:lpstr>
      <vt:lpstr>1968 – bil sem poročna priča MIČI</vt:lpstr>
      <vt:lpstr>1973 – v svojo hišo, v svoj DOM , nepozabno</vt:lpstr>
      <vt:lpstr>1975 – prvi koraki z MITJEM in potem že sam</vt:lpstr>
      <vt:lpstr>1977 – složna že od otroštva</vt:lpstr>
      <vt:lpstr>KO SMO BILI SKORAJ ŽE ali ŠE VSI!!</vt:lpstr>
      <vt:lpstr>Premor za  obuditev spominov na 27.03.1982 </vt:lpstr>
      <vt:lpstr>Mama se je kar zgodaj poslovila od vseh nas, prezgodaj saj je  imela le 68 let</vt:lpstr>
      <vt:lpstr>1987 – nekaterim nečakom sem bil tudi BOTER</vt:lpstr>
      <vt:lpstr>1990-1992 poslanec ZZD SKUPNA SEJA</vt:lpstr>
      <vt:lpstr>1990-1992 poslanec ZZD obisk v ZD CELJE</vt:lpstr>
      <vt:lpstr>1991 – nenavadno, tudi zapel ob 50 letnici</vt:lpstr>
      <vt:lpstr>Premor za  obuditev spominov na 12.02.1991 </vt:lpstr>
      <vt:lpstr>1991 – poslovili smo se od očeta vsi otroci</vt:lpstr>
      <vt:lpstr>1991 – na dan odhoda očeta 7 x 2</vt:lpstr>
      <vt:lpstr>1991 – otroka z vsemi sestričnami in bratranci</vt:lpstr>
      <vt:lpstr>1992-1997 državni svetnik</vt:lpstr>
      <vt:lpstr>1994 – poroka in nato 1996 PRVI VNUK</vt:lpstr>
      <vt:lpstr>1994 ko je bila moja TAŠČA toliko kot jaz danes</vt:lpstr>
      <vt:lpstr>1995 prvi domači računalnik </vt:lpstr>
      <vt:lpstr>1995  Še malo za spomin na UDARNIŠKO</vt:lpstr>
      <vt:lpstr>1998 iz BRUSLJA v LEVERKUSEN na kolesa</vt:lpstr>
      <vt:lpstr>1998 osvojitev STORŽIČA</vt:lpstr>
      <vt:lpstr>LETO 2000 PRELOMNO zadnje prejšnjega tisočletja</vt:lpstr>
      <vt:lpstr>UPOKOJITEV  po 40 letih delovne dobe  MOJI DELODAJALCI:</vt:lpstr>
      <vt:lpstr>Spričevalo mojega prvega DIREKTORJA</vt:lpstr>
      <vt:lpstr>PowerPointova predstavitev</vt:lpstr>
      <vt:lpstr>SPOMINI NA OČETA  spominska stena  pri najmlajši moji sestri</vt:lpstr>
      <vt:lpstr>1903  PEKO Peter Kozina</vt:lpstr>
      <vt:lpstr>Tudi za 8. marec je bilo potrebno kaj povedati</vt:lpstr>
      <vt:lpstr>1983 jubilej AFIS-a</vt:lpstr>
      <vt:lpstr>1983  80 let PEKO in potrebna pojasnila</vt:lpstr>
      <vt:lpstr>Ekipa v ALŽIRIJI</vt:lpstr>
      <vt:lpstr>Srečanje z BEDUINI</vt:lpstr>
      <vt:lpstr>Pred tovarno z našo tehnologijo</vt:lpstr>
      <vt:lpstr>1988 službeni obisk v LUDBREGU </vt:lpstr>
      <vt:lpstr>15. november 1987 PODVIN -  tu je padla STAVA za kajenje</vt:lpstr>
      <vt:lpstr>1991 sodelavci za mojih 50 let</vt:lpstr>
      <vt:lpstr>1989 darilo ob obletnici sodelovanja</vt:lpstr>
      <vt:lpstr>1997 s šefom mojega tretjega delodajalca</vt:lpstr>
      <vt:lpstr>NOVO TISOČLEJE  začetek jesenskega dela mojega življenja </vt:lpstr>
      <vt:lpstr>2001 prvič GRABNOVI</vt:lpstr>
      <vt:lpstr>2006 – tretja preureditev hiše </vt:lpstr>
      <vt:lpstr>2003 prva VNUKINJA</vt:lpstr>
      <vt:lpstr>2005 – sinovo slovo od matere pri odhodu v zakonski stan</vt:lpstr>
      <vt:lpstr>2005 MITJA je pripeljal BLANKO</vt:lpstr>
      <vt:lpstr>2007 – mogoče ZADNJI TANGO??</vt:lpstr>
      <vt:lpstr>2008 – standardna udeležba srečanj</vt:lpstr>
      <vt:lpstr>2008 – prvič in nato vsako leto  druženje v spomin na starša</vt:lpstr>
      <vt:lpstr>DRUŽENJA PETKOVCEV že od 1978 dalje</vt:lpstr>
      <vt:lpstr>30 izletov PETKOVCEV</vt:lpstr>
      <vt:lpstr>21 izletov agencija MAFIŠ</vt:lpstr>
      <vt:lpstr>53 ostalih izletov z agencijo ali samostojno</vt:lpstr>
      <vt:lpstr>2008 nekoč sina sedaj vnuka</vt:lpstr>
      <vt:lpstr>2008 smučarska TEKSTILIJADA </vt:lpstr>
      <vt:lpstr>Od leta 2000 dalje jutranji pohodi v GOZD skupaj več kot 30 tisoč km, na KRIŠKO 233 krat vsake pol leta OSEM TISOČAK. </vt:lpstr>
      <vt:lpstr>2007 krst MATEVŽA</vt:lpstr>
      <vt:lpstr>2009 priprave za šolo</vt:lpstr>
      <vt:lpstr>2010  Na obisku pri dobrem prijatelju</vt:lpstr>
      <vt:lpstr>PowerPointova predstavitev</vt:lpstr>
      <vt:lpstr>2014 rekreacija v MORAVCIH</vt:lpstr>
      <vt:lpstr>Soudeleženci pri REKREACIJI </vt:lpstr>
      <vt:lpstr>2015 – Matevž pri obhajilu</vt:lpstr>
      <vt:lpstr>2016 LIZA pri birmi in družina MATEJE</vt:lpstr>
      <vt:lpstr>2017 druga preureditev hiše, investitor MITJA</vt:lpstr>
      <vt:lpstr>2018 MATEVŽ v akciji</vt:lpstr>
      <vt:lpstr>2018 METOD v akciji</vt:lpstr>
      <vt:lpstr>2018 METOD pomoč pri ŽARU</vt:lpstr>
      <vt:lpstr>2020 starejši svetuje</vt:lpstr>
      <vt:lpstr>3 + 1 PRIHAJAJO NA POVRŠJE</vt:lpstr>
      <vt:lpstr>PRED 10 leti, kaj pa čez 1 leto?</vt:lpstr>
      <vt:lpstr>ENKRATNO IN NEPOZABNO  „LOFIRANJE“</vt:lpstr>
      <vt:lpstr>PRED VČERAJŠNJIM 11.02.21</vt:lpstr>
      <vt:lpstr>Praznovanje 12.02.21</vt:lpstr>
      <vt:lpstr> Nepozabni piškoti posebej za 80 let</vt:lpstr>
      <vt:lpstr>Praznovanje 13.02.21</vt:lpstr>
      <vt:lpstr>Praznovanje 13.02.21</vt:lpstr>
      <vt:lpstr>Zapoznelo praznovanje 29.04.21 s sestrami, svakinjo in svakom (COVID - 19)</vt:lpstr>
      <vt:lpstr>NASVIDENJE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JUNIJSKA SREČANJAV GOZDU</dc:title>
  <dc:creator>Hewlett-Packard Company</dc:creator>
  <cp:lastModifiedBy>Frančišek Grašič</cp:lastModifiedBy>
  <cp:revision>135</cp:revision>
  <dcterms:created xsi:type="dcterms:W3CDTF">2020-04-20T14:08:17Z</dcterms:created>
  <dcterms:modified xsi:type="dcterms:W3CDTF">2024-05-05T11:41:31Z</dcterms:modified>
</cp:coreProperties>
</file>