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8" r:id="rId3"/>
    <p:sldId id="347" r:id="rId4"/>
    <p:sldId id="257" r:id="rId5"/>
    <p:sldId id="291" r:id="rId6"/>
    <p:sldId id="261" r:id="rId7"/>
    <p:sldId id="374" r:id="rId8"/>
    <p:sldId id="266" r:id="rId9"/>
    <p:sldId id="376" r:id="rId10"/>
    <p:sldId id="269" r:id="rId11"/>
    <p:sldId id="395" r:id="rId12"/>
    <p:sldId id="375" r:id="rId13"/>
    <p:sldId id="270" r:id="rId14"/>
    <p:sldId id="292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379" r:id="rId23"/>
    <p:sldId id="278" r:id="rId24"/>
    <p:sldId id="279" r:id="rId25"/>
    <p:sldId id="280" r:id="rId26"/>
    <p:sldId id="372" r:id="rId27"/>
    <p:sldId id="288" r:id="rId28"/>
    <p:sldId id="281" r:id="rId29"/>
    <p:sldId id="283" r:id="rId30"/>
    <p:sldId id="284" r:id="rId31"/>
    <p:sldId id="285" r:id="rId32"/>
    <p:sldId id="287" r:id="rId33"/>
    <p:sldId id="378" r:id="rId34"/>
    <p:sldId id="286" r:id="rId35"/>
    <p:sldId id="299" r:id="rId36"/>
    <p:sldId id="289" r:id="rId37"/>
    <p:sldId id="293" r:id="rId38"/>
    <p:sldId id="294" r:id="rId39"/>
    <p:sldId id="295" r:id="rId40"/>
    <p:sldId id="380" r:id="rId41"/>
    <p:sldId id="296" r:id="rId42"/>
    <p:sldId id="297" r:id="rId43"/>
    <p:sldId id="298" r:id="rId44"/>
    <p:sldId id="300" r:id="rId45"/>
    <p:sldId id="301" r:id="rId46"/>
    <p:sldId id="302" r:id="rId47"/>
    <p:sldId id="384" r:id="rId48"/>
    <p:sldId id="327" r:id="rId49"/>
    <p:sldId id="303" r:id="rId50"/>
    <p:sldId id="304" r:id="rId51"/>
    <p:sldId id="305" r:id="rId52"/>
    <p:sldId id="385" r:id="rId53"/>
    <p:sldId id="306" r:id="rId54"/>
    <p:sldId id="386" r:id="rId55"/>
    <p:sldId id="307" r:id="rId56"/>
    <p:sldId id="308" r:id="rId57"/>
    <p:sldId id="387" r:id="rId58"/>
    <p:sldId id="309" r:id="rId59"/>
    <p:sldId id="310" r:id="rId60"/>
    <p:sldId id="311" r:id="rId61"/>
    <p:sldId id="312" r:id="rId62"/>
    <p:sldId id="313" r:id="rId63"/>
    <p:sldId id="314" r:id="rId64"/>
    <p:sldId id="315" r:id="rId65"/>
    <p:sldId id="316" r:id="rId66"/>
    <p:sldId id="317" r:id="rId67"/>
    <p:sldId id="388" r:id="rId68"/>
    <p:sldId id="318" r:id="rId69"/>
    <p:sldId id="319" r:id="rId70"/>
    <p:sldId id="320" r:id="rId71"/>
    <p:sldId id="373" r:id="rId72"/>
    <p:sldId id="321" r:id="rId73"/>
    <p:sldId id="322" r:id="rId74"/>
    <p:sldId id="323" r:id="rId75"/>
    <p:sldId id="328" r:id="rId76"/>
    <p:sldId id="324" r:id="rId77"/>
    <p:sldId id="325" r:id="rId78"/>
    <p:sldId id="330" r:id="rId79"/>
    <p:sldId id="326" r:id="rId80"/>
    <p:sldId id="389" r:id="rId81"/>
    <p:sldId id="331" r:id="rId82"/>
    <p:sldId id="333" r:id="rId83"/>
    <p:sldId id="332" r:id="rId84"/>
    <p:sldId id="334" r:id="rId85"/>
    <p:sldId id="329" r:id="rId86"/>
    <p:sldId id="335" r:id="rId87"/>
    <p:sldId id="391" r:id="rId88"/>
    <p:sldId id="336" r:id="rId89"/>
    <p:sldId id="337" r:id="rId90"/>
    <p:sldId id="390" r:id="rId91"/>
    <p:sldId id="338" r:id="rId92"/>
    <p:sldId id="339" r:id="rId93"/>
    <p:sldId id="340" r:id="rId94"/>
    <p:sldId id="341" r:id="rId95"/>
    <p:sldId id="343" r:id="rId96"/>
    <p:sldId id="392" r:id="rId97"/>
    <p:sldId id="348" r:id="rId98"/>
    <p:sldId id="346" r:id="rId99"/>
    <p:sldId id="342" r:id="rId100"/>
    <p:sldId id="344" r:id="rId101"/>
    <p:sldId id="345" r:id="rId102"/>
    <p:sldId id="393" r:id="rId103"/>
    <p:sldId id="351" r:id="rId104"/>
    <p:sldId id="352" r:id="rId105"/>
    <p:sldId id="353" r:id="rId106"/>
    <p:sldId id="354" r:id="rId107"/>
    <p:sldId id="355" r:id="rId108"/>
    <p:sldId id="356" r:id="rId109"/>
    <p:sldId id="357" r:id="rId110"/>
    <p:sldId id="358" r:id="rId111"/>
    <p:sldId id="349" r:id="rId112"/>
    <p:sldId id="359" r:id="rId113"/>
    <p:sldId id="361" r:id="rId114"/>
    <p:sldId id="360" r:id="rId115"/>
    <p:sldId id="362" r:id="rId116"/>
    <p:sldId id="363" r:id="rId117"/>
    <p:sldId id="394" r:id="rId118"/>
    <p:sldId id="364" r:id="rId119"/>
    <p:sldId id="365" r:id="rId120"/>
    <p:sldId id="366" r:id="rId121"/>
    <p:sldId id="367" r:id="rId122"/>
    <p:sldId id="368" r:id="rId123"/>
    <p:sldId id="350" r:id="rId124"/>
    <p:sldId id="369" r:id="rId125"/>
    <p:sldId id="371" r:id="rId126"/>
  </p:sldIdLst>
  <p:sldSz cx="9144000" cy="6858000" type="screen4x3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1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theme" Target="theme/theme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aven povezovalnik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slov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9" name="Podnaslov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sl-SI" smtClean="0"/>
              <a:t>Uredite slog podnaslova matrice</a:t>
            </a:r>
            <a:endParaRPr kumimoji="0" lang="en-US"/>
          </a:p>
        </p:txBody>
      </p:sp>
      <p:sp>
        <p:nvSpPr>
          <p:cNvPr id="16" name="Ograda datuma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2" name="Ograda noge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15" name="Ograda številke diapozitiva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slov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27" name="Ograda vsebine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25" name="Ograda datuma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19" name="Ograda noge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sl-SI"/>
          </a:p>
        </p:txBody>
      </p:sp>
      <p:sp>
        <p:nvSpPr>
          <p:cNvPr id="16" name="Ograda številke diapozitiva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Glava odseka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aven povezovalnik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Ograda besedila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sl-SI" smtClean="0"/>
              <a:t>Uredite sloge besedila matrice</a:t>
            </a:r>
          </a:p>
        </p:txBody>
      </p:sp>
      <p:sp>
        <p:nvSpPr>
          <p:cNvPr id="19" name="Ograda datuma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11" name="Ograda noge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16" name="Ograda številke diapozitiva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  <p:sp>
        <p:nvSpPr>
          <p:cNvPr id="8" name="Naslov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slov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14" name="Ograda vsebine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13" name="Ograda vsebine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21" name="Ograda datuma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10" name="Ograda noge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1" name="Ograda številke diapozitiva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slov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13" name="Ograda besedila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sl-SI" smtClean="0"/>
              <a:t>Uredite sloge besedila matrice</a:t>
            </a:r>
          </a:p>
        </p:txBody>
      </p:sp>
      <p:sp>
        <p:nvSpPr>
          <p:cNvPr id="25" name="Ograda besedila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sl-SI" smtClean="0"/>
              <a:t>Uredite sloge besedila matrice</a:t>
            </a:r>
          </a:p>
        </p:txBody>
      </p:sp>
      <p:sp>
        <p:nvSpPr>
          <p:cNvPr id="4" name="Ograda vsebine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28" name="Ograda vsebine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10" name="Ograda datuma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  <p:sp>
        <p:nvSpPr>
          <p:cNvPr id="11" name="Raven povezovalnik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slov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12" name="Ograda datuma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21" name="Ograda noge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grad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24" name="Ograda noge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aven povezovalnik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slov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26" name="Ograda besedila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sl-SI" smtClean="0"/>
              <a:t>Uredite sloge besedila matrice</a:t>
            </a:r>
          </a:p>
        </p:txBody>
      </p:sp>
      <p:sp>
        <p:nvSpPr>
          <p:cNvPr id="14" name="Ograda vsebine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25" name="Ograda datuma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29" name="Ograda noge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grada slike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sl-SI" smtClean="0"/>
              <a:t>Kliknite ikono, če želite dodati sliko</a:t>
            </a:r>
            <a:endParaRPr kumimoji="0" lang="en-US" dirty="0"/>
          </a:p>
        </p:txBody>
      </p:sp>
      <p:sp>
        <p:nvSpPr>
          <p:cNvPr id="7" name="Ograd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1" name="Ograda številke diapozitiva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  <p:sp>
        <p:nvSpPr>
          <p:cNvPr id="17" name="Naslov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26" name="Ograda besedila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sl-SI" smtClean="0"/>
              <a:t>Uredite sloge besedila matrice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3" name="Ograda navpičnega besedila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sl-SI" smtClean="0"/>
              <a:t>Uredite sloge besedila matrice</a:t>
            </a:r>
          </a:p>
          <a:p>
            <a:pPr lvl="1" eaLnBrk="1" latinLnBrk="0" hangingPunct="1"/>
            <a:r>
              <a:rPr lang="sl-SI" smtClean="0"/>
              <a:t>Druga raven</a:t>
            </a:r>
          </a:p>
          <a:p>
            <a:pPr lvl="2" eaLnBrk="1" latinLnBrk="0" hangingPunct="1"/>
            <a:r>
              <a:rPr lang="sl-SI" smtClean="0"/>
              <a:t>Tretja raven</a:t>
            </a:r>
          </a:p>
          <a:p>
            <a:pPr lvl="3" eaLnBrk="1" latinLnBrk="0" hangingPunct="1"/>
            <a:r>
              <a:rPr lang="sl-SI" smtClean="0"/>
              <a:t>Četrta raven</a:t>
            </a:r>
          </a:p>
          <a:p>
            <a:pPr lvl="4" eaLnBrk="1" latinLnBrk="0" hangingPunct="1"/>
            <a:r>
              <a:rPr lang="sl-SI" smtClean="0"/>
              <a:t>Peta raven</a:t>
            </a:r>
            <a:endParaRPr kumimoji="0" lang="en-US"/>
          </a:p>
        </p:txBody>
      </p:sp>
      <p:sp>
        <p:nvSpPr>
          <p:cNvPr id="4" name="Ograd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5" name="Ograd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grad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aven povezovalnik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Ograda besedila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sl-SI" smtClean="0"/>
              <a:t>Uredite sloge besedila matrice</a:t>
            </a:r>
          </a:p>
          <a:p>
            <a:pPr lvl="1" eaLnBrk="1" latinLnBrk="0" hangingPunct="1"/>
            <a:r>
              <a:rPr kumimoji="0" lang="sl-SI" smtClean="0"/>
              <a:t>Druga raven</a:t>
            </a:r>
          </a:p>
          <a:p>
            <a:pPr lvl="2" eaLnBrk="1" latinLnBrk="0" hangingPunct="1"/>
            <a:r>
              <a:rPr kumimoji="0" lang="sl-SI" smtClean="0"/>
              <a:t>Tretja raven</a:t>
            </a:r>
          </a:p>
          <a:p>
            <a:pPr lvl="3" eaLnBrk="1" latinLnBrk="0" hangingPunct="1"/>
            <a:r>
              <a:rPr kumimoji="0" lang="sl-SI" smtClean="0"/>
              <a:t>Četrta raven</a:t>
            </a:r>
          </a:p>
          <a:p>
            <a:pPr lvl="4" eaLnBrk="1" latinLnBrk="0" hangingPunct="1"/>
            <a:r>
              <a:rPr kumimoji="0" lang="sl-SI" smtClean="0"/>
              <a:t>Peta raven</a:t>
            </a:r>
            <a:endParaRPr kumimoji="0" lang="en-US"/>
          </a:p>
        </p:txBody>
      </p:sp>
      <p:sp>
        <p:nvSpPr>
          <p:cNvPr id="11" name="Ograda datuma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B935CD-0437-405C-A51A-6B705AA1D795}" type="datetimeFigureOut">
              <a:rPr lang="sl-SI" smtClean="0"/>
              <a:t>8. 09. 2020</a:t>
            </a:fld>
            <a:endParaRPr lang="sl-SI"/>
          </a:p>
        </p:txBody>
      </p:sp>
      <p:sp>
        <p:nvSpPr>
          <p:cNvPr id="28" name="Ograda noge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5" name="Ograda številke diapozitiva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9119A6-46DD-4198-9192-B347F6345122}" type="slidenum">
              <a:rPr lang="sl-SI" smtClean="0"/>
              <a:t>‹#›</a:t>
            </a:fld>
            <a:endParaRPr lang="sl-SI"/>
          </a:p>
        </p:txBody>
      </p:sp>
      <p:sp>
        <p:nvSpPr>
          <p:cNvPr id="10" name="Ograda naslova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sl-SI" smtClean="0"/>
              <a:t>Uredite slog naslova matrice</a:t>
            </a:r>
            <a:endParaRPr kumimoji="0" lang="en-US"/>
          </a:p>
        </p:txBody>
      </p:sp>
      <p:sp>
        <p:nvSpPr>
          <p:cNvPr id="9" name="Raven povezovalnik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aven povezovalnik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9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9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9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9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9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9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9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9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9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9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9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9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9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9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9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9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9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9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9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9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9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9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9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9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9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9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9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9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9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9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9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9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9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9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9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9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9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9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9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9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9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9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9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9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9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9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9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9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9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9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9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9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9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9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9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9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9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467544" y="3068960"/>
            <a:ext cx="8458200" cy="2664296"/>
          </a:xfrm>
        </p:spPr>
        <p:txBody>
          <a:bodyPr>
            <a:normAutofit/>
          </a:bodyPr>
          <a:lstStyle/>
          <a:p>
            <a:pPr algn="ctr"/>
            <a:r>
              <a:rPr lang="sl-SI" sz="6600" b="1" dirty="0">
                <a:effectLst/>
                <a:latin typeface="+mn-lt"/>
              </a:rPr>
              <a:t>LIKIJA: </a:t>
            </a:r>
            <a:r>
              <a:rPr lang="sl-SI" b="1" dirty="0" smtClean="0">
                <a:effectLst/>
                <a:latin typeface="+mn-lt"/>
              </a:rPr>
              <a:t/>
            </a:r>
            <a:br>
              <a:rPr lang="sl-SI" b="1" dirty="0" smtClean="0">
                <a:effectLst/>
                <a:latin typeface="+mn-lt"/>
              </a:rPr>
            </a:br>
            <a:r>
              <a:rPr lang="sl-SI" sz="4400" b="1" dirty="0" err="1" smtClean="0">
                <a:effectLst/>
                <a:latin typeface="+mn-lt"/>
              </a:rPr>
              <a:t>Antalya</a:t>
            </a:r>
            <a:r>
              <a:rPr lang="sl-SI" sz="4400" b="1" dirty="0">
                <a:effectLst/>
                <a:latin typeface="+mn-lt"/>
              </a:rPr>
              <a:t>, </a:t>
            </a:r>
            <a:r>
              <a:rPr lang="sl-SI" sz="4400" b="1" dirty="0" err="1">
                <a:effectLst/>
                <a:latin typeface="+mn-lt"/>
              </a:rPr>
              <a:t>Myra</a:t>
            </a:r>
            <a:r>
              <a:rPr lang="sl-SI" sz="4400" b="1" dirty="0">
                <a:effectLst/>
                <a:latin typeface="+mn-lt"/>
              </a:rPr>
              <a:t>, </a:t>
            </a:r>
            <a:r>
              <a:rPr lang="sl-SI" sz="4400" b="1" dirty="0" err="1" smtClean="0">
                <a:effectLst/>
                <a:latin typeface="+mn-lt"/>
              </a:rPr>
              <a:t>EfeS</a:t>
            </a:r>
            <a:r>
              <a:rPr lang="sl-SI" sz="4400" b="1" dirty="0" smtClean="0">
                <a:effectLst/>
                <a:latin typeface="+mn-lt"/>
              </a:rPr>
              <a:t>, </a:t>
            </a:r>
            <a:r>
              <a:rPr lang="sl-SI" sz="4400" b="1" dirty="0" err="1">
                <a:effectLst/>
                <a:latin typeface="+mn-lt"/>
              </a:rPr>
              <a:t>Pamukkale</a:t>
            </a:r>
            <a:r>
              <a:rPr lang="sl-SI" sz="4400" b="1" dirty="0">
                <a:effectLst/>
                <a:latin typeface="+mn-lt"/>
              </a:rPr>
              <a:t>, </a:t>
            </a:r>
            <a:r>
              <a:rPr lang="sl-SI" sz="4400" b="1" dirty="0" err="1">
                <a:effectLst/>
                <a:latin typeface="+mn-lt"/>
              </a:rPr>
              <a:t>Hierapolis</a:t>
            </a:r>
            <a:endParaRPr lang="sl-SI" sz="4400" dirty="0">
              <a:latin typeface="+mn-lt"/>
            </a:endParaRP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539552" y="620688"/>
            <a:ext cx="8458200" cy="2088232"/>
          </a:xfrm>
        </p:spPr>
        <p:txBody>
          <a:bodyPr>
            <a:normAutofit fontScale="25000" lnSpcReduction="20000"/>
          </a:bodyPr>
          <a:lstStyle/>
          <a:p>
            <a:pPr algn="ctr" fontAlgn="base"/>
            <a:r>
              <a:rPr lang="sl-SI" sz="19200" b="1" dirty="0"/>
              <a:t>TURČIJA  </a:t>
            </a:r>
            <a:endParaRPr lang="sl-SI" sz="19200" b="1" dirty="0" smtClean="0"/>
          </a:p>
          <a:p>
            <a:pPr algn="ctr" fontAlgn="base"/>
            <a:r>
              <a:rPr lang="sl-SI" sz="19200" b="1" dirty="0" smtClean="0"/>
              <a:t>19.11</a:t>
            </a:r>
            <a:r>
              <a:rPr lang="sl-SI" sz="19200" b="1" dirty="0"/>
              <a:t>. – 26.11.2018 </a:t>
            </a:r>
            <a:endParaRPr lang="sl-SI" sz="19200" b="1" dirty="0" smtClean="0"/>
          </a:p>
          <a:p>
            <a:pPr algn="ctr" fontAlgn="base"/>
            <a:r>
              <a:rPr lang="sl-SI" sz="8000" b="1" dirty="0" smtClean="0"/>
              <a:t>z </a:t>
            </a:r>
            <a:r>
              <a:rPr lang="sl-SI" sz="8000" b="1" dirty="0"/>
              <a:t>agencijo NIKAL</a:t>
            </a:r>
            <a:endParaRPr lang="sl-SI" sz="8000" dirty="0"/>
          </a:p>
        </p:txBody>
      </p:sp>
    </p:spTree>
    <p:extLst>
      <p:ext uri="{BB962C8B-B14F-4D97-AF65-F5344CB8AC3E}">
        <p14:creationId xmlns:p14="http://schemas.microsoft.com/office/powerpoint/2010/main" val="749940642"/>
      </p:ext>
    </p:extLst>
  </p:cSld>
  <p:clrMapOvr>
    <a:masterClrMapping/>
  </p:clrMapOvr>
  <p:transition spd="slow" advTm="3000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686800" cy="838200"/>
          </a:xfrm>
        </p:spPr>
        <p:txBody>
          <a:bodyPr/>
          <a:lstStyle/>
          <a:p>
            <a:pPr algn="ctr"/>
            <a:r>
              <a:rPr lang="sl-SI" b="1" dirty="0" smtClean="0">
                <a:latin typeface="+mn-lt"/>
              </a:rPr>
              <a:t>TURČIJA – 79 provinc</a:t>
            </a:r>
            <a:endParaRPr lang="sl-SI" b="1" dirty="0">
              <a:latin typeface="+mn-lt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057" y="980728"/>
            <a:ext cx="7443887" cy="5592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3920613"/>
      </p:ext>
    </p:extLst>
  </p:cSld>
  <p:clrMapOvr>
    <a:masterClrMapping/>
  </p:clrMapOvr>
  <p:transition spd="slow" advTm="300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sl-SI" b="1" dirty="0" smtClean="0">
                <a:latin typeface="+mn-lt"/>
              </a:rPr>
              <a:t>NEKAJ PODATKOV O TURČIJI</a:t>
            </a:r>
            <a:endParaRPr lang="sl-SI" b="1" dirty="0">
              <a:latin typeface="+mn-lt"/>
            </a:endParaRPr>
          </a:p>
        </p:txBody>
      </p:sp>
      <p:sp>
        <p:nvSpPr>
          <p:cNvPr id="3" name="Ograda vsebine 2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sl-SI" dirty="0" smtClean="0"/>
              <a:t>Turčija je v obliki pravokotnika</a:t>
            </a:r>
          </a:p>
          <a:p>
            <a:r>
              <a:rPr lang="sl-SI" dirty="0" smtClean="0"/>
              <a:t>Velikost 885 tisoč km2 </a:t>
            </a:r>
            <a:r>
              <a:rPr lang="sl-SI" sz="2000" dirty="0" smtClean="0"/>
              <a:t>(3% v Evropi, 97% v Aziji)</a:t>
            </a:r>
          </a:p>
          <a:p>
            <a:r>
              <a:rPr lang="sl-SI" dirty="0" smtClean="0"/>
              <a:t>Prebivalcev 81 milijonov </a:t>
            </a:r>
            <a:r>
              <a:rPr lang="sl-SI" sz="2000" dirty="0" smtClean="0"/>
              <a:t>(79 provinc)</a:t>
            </a:r>
          </a:p>
          <a:p>
            <a:r>
              <a:rPr lang="sl-SI" dirty="0" smtClean="0"/>
              <a:t>Glavno mesto ANKARA</a:t>
            </a:r>
          </a:p>
          <a:p>
            <a:r>
              <a:rPr lang="sl-SI" dirty="0" smtClean="0"/>
              <a:t>Največje mesto ISTAMBUL </a:t>
            </a:r>
            <a:r>
              <a:rPr lang="sl-SI" sz="2000" dirty="0" smtClean="0"/>
              <a:t>(30 milijonov, 800 peronov)</a:t>
            </a:r>
          </a:p>
          <a:p>
            <a:r>
              <a:rPr lang="sl-SI" dirty="0" smtClean="0"/>
              <a:t>Povrtnine, bombaž, tobak</a:t>
            </a:r>
          </a:p>
          <a:p>
            <a:r>
              <a:rPr lang="sl-SI" dirty="0" smtClean="0"/>
              <a:t>Gozda 18%, pogozdujejo vsako leto </a:t>
            </a:r>
          </a:p>
          <a:p>
            <a:r>
              <a:rPr lang="sl-SI" dirty="0" smtClean="0"/>
              <a:t>Tekstil, usnje, turizem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378149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686800" cy="838200"/>
          </a:xfrm>
        </p:spPr>
        <p:txBody>
          <a:bodyPr/>
          <a:lstStyle/>
          <a:p>
            <a:pPr algn="ctr"/>
            <a:r>
              <a:rPr lang="sl-SI" b="1" dirty="0" smtClean="0">
                <a:latin typeface="+mn-lt"/>
              </a:rPr>
              <a:t>LIKIJA – trasa naše poti</a:t>
            </a:r>
            <a:endParaRPr lang="sl-SI" b="1" dirty="0">
              <a:latin typeface="+mn-lt"/>
            </a:endParaRPr>
          </a:p>
        </p:txBody>
      </p:sp>
      <p:pic>
        <p:nvPicPr>
          <p:cNvPr id="4" name="Ograda vsebine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52736"/>
            <a:ext cx="8433369" cy="5616624"/>
          </a:xfrm>
        </p:spPr>
      </p:pic>
    </p:spTree>
    <p:extLst>
      <p:ext uri="{BB962C8B-B14F-4D97-AF65-F5344CB8AC3E}">
        <p14:creationId xmlns:p14="http://schemas.microsoft.com/office/powerpoint/2010/main" val="113530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PRVI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PONEDELJEK 19.11.2018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Polet v Turčijo in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74143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" r="1990"/>
          <a:stretch>
            <a:fillRect/>
          </a:stretch>
        </p:blipFill>
        <p:spPr>
          <a:xfrm>
            <a:off x="684213" y="476250"/>
            <a:ext cx="7994650" cy="5545138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237312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dirty="0" smtClean="0"/>
              <a:t>Veselo na pot – letališče LJUBLJANA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29999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539552" y="6237312"/>
            <a:ext cx="8136904" cy="504056"/>
          </a:xfrm>
        </p:spPr>
        <p:txBody>
          <a:bodyPr>
            <a:normAutofit/>
          </a:bodyPr>
          <a:lstStyle/>
          <a:p>
            <a:pPr algn="ctr"/>
            <a:r>
              <a:rPr lang="sl-SI" sz="2000" dirty="0" smtClean="0"/>
              <a:t>Pa nas bo popeljal v Turčijo</a:t>
            </a:r>
            <a:endParaRPr lang="sl-SI" sz="2000" dirty="0"/>
          </a:p>
        </p:txBody>
      </p:sp>
      <p:pic>
        <p:nvPicPr>
          <p:cNvPr id="7" name="Ograda slike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99" b="6699"/>
          <a:stretch>
            <a:fillRect/>
          </a:stretch>
        </p:blipFill>
        <p:spPr>
          <a:xfrm>
            <a:off x="323850" y="333375"/>
            <a:ext cx="8424863" cy="5472113"/>
          </a:xfrm>
        </p:spPr>
      </p:pic>
    </p:spTree>
    <p:extLst>
      <p:ext uri="{BB962C8B-B14F-4D97-AF65-F5344CB8AC3E}">
        <p14:creationId xmlns:p14="http://schemas.microsoft.com/office/powerpoint/2010/main" val="380834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" r="1254"/>
          <a:stretch>
            <a:fillRect/>
          </a:stretch>
        </p:blipFill>
        <p:spPr>
          <a:xfrm>
            <a:off x="179512" y="188640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b="1" dirty="0" smtClean="0"/>
              <a:t>Letališče ANTALYA – sedaj pa na avtobuse</a:t>
            </a:r>
            <a:endParaRPr lang="sl-SI" sz="2000" b="1" dirty="0"/>
          </a:p>
        </p:txBody>
      </p:sp>
    </p:spTree>
    <p:extLst>
      <p:ext uri="{BB962C8B-B14F-4D97-AF65-F5344CB8AC3E}">
        <p14:creationId xmlns:p14="http://schemas.microsoft.com/office/powerpoint/2010/main" val="210974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1" b="7781"/>
          <a:stretch>
            <a:fillRect/>
          </a:stretch>
        </p:blipFill>
        <p:spPr>
          <a:xfrm>
            <a:off x="323850" y="404813"/>
            <a:ext cx="8640763" cy="5472112"/>
          </a:xfrm>
        </p:spPr>
      </p:pic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395536" y="6237312"/>
            <a:ext cx="8280920" cy="30626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Dobrodošlica v hotelu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135188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6192688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V hotelu </a:t>
            </a:r>
            <a:r>
              <a:rPr lang="sl-SI" sz="2000" dirty="0"/>
              <a:t>ARMAS </a:t>
            </a:r>
            <a:r>
              <a:rPr lang="sl-SI" sz="2000" dirty="0" err="1"/>
              <a:t>Gul</a:t>
            </a:r>
            <a:r>
              <a:rPr lang="sl-SI" sz="2000" dirty="0"/>
              <a:t> </a:t>
            </a:r>
            <a:r>
              <a:rPr lang="sl-SI" sz="2000" dirty="0" err="1"/>
              <a:t>Beach</a:t>
            </a:r>
            <a:r>
              <a:rPr lang="sl-SI" sz="2000" dirty="0"/>
              <a:t>-</a:t>
            </a:r>
            <a:r>
              <a:rPr lang="sl-SI" sz="2000" dirty="0" err="1"/>
              <a:t>Kemer</a:t>
            </a:r>
            <a:r>
              <a:rPr lang="sl-SI" sz="2000" dirty="0"/>
              <a:t> </a:t>
            </a:r>
            <a:r>
              <a:rPr lang="sl-SI" sz="2000" dirty="0" smtClean="0"/>
              <a:t>– potrebna preventiva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042903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slike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slov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43198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3" b="4593"/>
          <a:stretch>
            <a:fillRect/>
          </a:stretch>
        </p:blipFill>
        <p:spPr>
          <a:xfrm>
            <a:off x="539750" y="260350"/>
            <a:ext cx="8353425" cy="5689600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611560" y="6381328"/>
            <a:ext cx="8171656" cy="216024"/>
          </a:xfrm>
        </p:spPr>
        <p:txBody>
          <a:bodyPr>
            <a:normAutofit fontScale="92500" lnSpcReduction="20000"/>
          </a:bodyPr>
          <a:lstStyle/>
          <a:p>
            <a:r>
              <a:rPr lang="sl-SI" dirty="0" smtClean="0"/>
              <a:t>Večerni sprehod ob hotelu</a:t>
            </a:r>
            <a:endParaRPr lang="sl-SI" b="1" dirty="0"/>
          </a:p>
        </p:txBody>
      </p:sp>
    </p:spTree>
    <p:extLst>
      <p:ext uri="{BB962C8B-B14F-4D97-AF65-F5344CB8AC3E}">
        <p14:creationId xmlns:p14="http://schemas.microsoft.com/office/powerpoint/2010/main" val="362312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Pokrit atrij sredi hotela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87621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DRUGI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torek 20.11.2018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vožnja v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myro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, ogled ostankov in cerkve sv. Nikolaja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1712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698477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Postanek med potjo novim odkritjem naproti – nadaljevanje preventive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87621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skozi okno avtobusa med vožnjo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87621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Tudi serpentine ob obali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V ozadju gorovje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Grobnice v MYRI – danes je 10 m nasipa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en pogled na grobnice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MYRA - amfiteater za 2tisoč ljudi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grada slike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1" b="7781"/>
          <a:stretch>
            <a:fillRect/>
          </a:stretch>
        </p:blipFill>
        <p:spPr>
          <a:xfrm>
            <a:off x="323850" y="404813"/>
            <a:ext cx="8640763" cy="5472112"/>
          </a:xfrm>
        </p:spPr>
      </p:pic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395536" y="6237312"/>
            <a:ext cx="8280920" cy="30626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Amfiteater še drug pogled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161136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Cerkev sv. Nikolaja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Freska v cerkvi sv. Nikolaja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Cerkev sv. Nikolaja</a:t>
            </a:r>
            <a:endParaRPr lang="sl-SI" sz="2000" dirty="0"/>
          </a:p>
        </p:txBody>
      </p:sp>
      <p:pic>
        <p:nvPicPr>
          <p:cNvPr id="8" name="Ograda slike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9" b="5929"/>
          <a:stretch>
            <a:fillRect/>
          </a:stretch>
        </p:blipFill>
        <p:spPr>
          <a:xfrm>
            <a:off x="323850" y="404813"/>
            <a:ext cx="8496300" cy="5616575"/>
          </a:xfrm>
        </p:spPr>
      </p:pic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Cerkev sv. Nikolaja od zunaj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22773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Postanek na poti proti hotelu v KEKOVI– kava, čaj ?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iz avtobusa na morje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5536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pogled v hribe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Rastlinjaki povsod – štirikrat letni pridelek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Cesta vdelana v skalovje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Pogled na hotel </a:t>
            </a:r>
            <a:r>
              <a:rPr lang="sl-SI" sz="2000" dirty="0"/>
              <a:t>CASTELE RESORT&amp;SPA</a:t>
            </a:r>
            <a:r>
              <a:rPr lang="sl-SI" sz="2000" dirty="0" smtClean="0"/>
              <a:t>– prespali eno noč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395536" y="6237312"/>
            <a:ext cx="8280920" cy="30626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Zopet nov hotel</a:t>
            </a:r>
            <a:endParaRPr lang="sl-SI" dirty="0"/>
          </a:p>
        </p:txBody>
      </p:sp>
      <p:pic>
        <p:nvPicPr>
          <p:cNvPr id="6" name="Ograda slike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75" b="5175"/>
          <a:stretch>
            <a:fillRect/>
          </a:stretch>
        </p:blipFill>
        <p:spPr>
          <a:xfrm>
            <a:off x="395288" y="333375"/>
            <a:ext cx="8353425" cy="5616575"/>
          </a:xfrm>
        </p:spPr>
      </p:pic>
    </p:spTree>
    <p:extLst>
      <p:ext uri="{BB962C8B-B14F-4D97-AF65-F5344CB8AC3E}">
        <p14:creationId xmlns:p14="http://schemas.microsoft.com/office/powerpoint/2010/main" val="161136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Priprave za večerjo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TRETJI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sreda 21.11.2018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vožnja s čolnom po reki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dalyan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, ogled želv, plaže, na čolnu jedli raki in pili rake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5554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Hotel še z druge strani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09926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Bazen ob hotelu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Novo prevozno sredstvo – s čolnom po reki DALYAN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iz čolna na grobnice v steni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slov 2"/>
          <p:cNvSpPr>
            <a:spLocks noGrp="1"/>
          </p:cNvSpPr>
          <p:nvPr>
            <p:ph type="title"/>
          </p:nvPr>
        </p:nvSpPr>
        <p:spPr>
          <a:xfrm>
            <a:off x="395536" y="6237312"/>
            <a:ext cx="8280920" cy="306264"/>
          </a:xfrm>
        </p:spPr>
        <p:txBody>
          <a:bodyPr>
            <a:normAutofit fontScale="90000"/>
          </a:bodyPr>
          <a:lstStyle/>
          <a:p>
            <a:r>
              <a:rPr lang="sl-SI" dirty="0" smtClean="0"/>
              <a:t>Pogled na želve</a:t>
            </a:r>
            <a:endParaRPr lang="sl-SI" dirty="0"/>
          </a:p>
        </p:txBody>
      </p:sp>
      <p:pic>
        <p:nvPicPr>
          <p:cNvPr id="7" name="Ograda slike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467544" y="260648"/>
            <a:ext cx="8136904" cy="5917748"/>
          </a:xfrm>
        </p:spPr>
      </p:pic>
    </p:spTree>
    <p:extLst>
      <p:ext uri="{BB962C8B-B14F-4D97-AF65-F5344CB8AC3E}">
        <p14:creationId xmlns:p14="http://schemas.microsoft.com/office/powerpoint/2010/main" val="417991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Prikaz 35 letnega potovanja želv – v Avstralijo in nazaj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Plaža   do nje se pride samo po reki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en pogled na plažo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326789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Zapora za ribe na reki DALYAN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Postanek na poti v hotel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Nov hotel </a:t>
            </a:r>
            <a:r>
              <a:rPr lang="sl-SI" sz="2000" dirty="0"/>
              <a:t>TUSAN </a:t>
            </a:r>
            <a:r>
              <a:rPr lang="sl-SI" sz="2000" dirty="0" err="1"/>
              <a:t>Beach</a:t>
            </a:r>
            <a:r>
              <a:rPr lang="sl-SI" sz="2000" dirty="0"/>
              <a:t> </a:t>
            </a:r>
            <a:r>
              <a:rPr lang="sl-SI" sz="2000" dirty="0" err="1" smtClean="0"/>
              <a:t>Resort</a:t>
            </a:r>
            <a:r>
              <a:rPr lang="sl-SI" sz="2000" dirty="0" smtClean="0"/>
              <a:t> – tu pa dve noči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Jezero ob hotelu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395536" y="188640"/>
            <a:ext cx="8424936" cy="5976664"/>
          </a:xfrm>
        </p:spPr>
      </p:pic>
    </p:spTree>
    <p:extLst>
      <p:ext uri="{BB962C8B-B14F-4D97-AF65-F5344CB8AC3E}">
        <p14:creationId xmlns:p14="http://schemas.microsoft.com/office/powerpoint/2010/main" val="280306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ČETRTI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ČETRTEK 22.11.2018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OGLED OSTANKOV MESTA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efeS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, doma Marije, prve mošeje in znamenite vasice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sirince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2666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Smo že na ogledu ostankov mesta EFES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EFES je potres porušil štirikrat, tako so ga zgradili petkrat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EFES – to kar smo videli je le 5% mesta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en pogled na EFES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539551" y="260647"/>
            <a:ext cx="8136905" cy="5917749"/>
          </a:xfrm>
        </p:spPr>
      </p:pic>
    </p:spTree>
    <p:extLst>
      <p:ext uri="{BB962C8B-B14F-4D97-AF65-F5344CB8AC3E}">
        <p14:creationId xmlns:p14="http://schemas.microsoft.com/office/powerpoint/2010/main" val="29196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EFES – še en dolg hodnik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Zelo zanimivo - kaj vse so gradili</a:t>
            </a:r>
            <a:endParaRPr lang="sl-SI" sz="2000" dirty="0"/>
          </a:p>
        </p:txBody>
      </p:sp>
      <p:pic>
        <p:nvPicPr>
          <p:cNvPr id="7" name="Ograda slike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539552" y="188640"/>
            <a:ext cx="8064896" cy="5865379"/>
          </a:xfrm>
        </p:spPr>
      </p:pic>
    </p:spTree>
    <p:extLst>
      <p:ext uri="{BB962C8B-B14F-4D97-AF65-F5344CB8AC3E}">
        <p14:creationId xmlns:p14="http://schemas.microsoft.com/office/powerpoint/2010/main" val="29196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EFES – pot do knjižnice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EFES – pogled na AMFITEATER za 8.000 ljudi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755576" y="188640"/>
            <a:ext cx="7922840" cy="5762065"/>
          </a:xfrm>
        </p:spPr>
      </p:pic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Tokrat čas za kosilo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467544" y="332656"/>
            <a:ext cx="8118902" cy="5904656"/>
          </a:xfrm>
        </p:spPr>
      </p:pic>
    </p:spTree>
    <p:extLst>
      <p:ext uri="{BB962C8B-B14F-4D97-AF65-F5344CB8AC3E}">
        <p14:creationId xmlns:p14="http://schemas.microsoft.com/office/powerpoint/2010/main" val="29196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Cerkev MARIJIN DOM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Prostor za mašo pred cerkvijo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Vhod v cerkev – obiskali in obdarovali so jo trije papeži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827584" y="260648"/>
            <a:ext cx="7827443" cy="5692686"/>
          </a:xfrm>
        </p:spPr>
      </p:pic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Svečke za …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Trije vodnjaki: LJUBEZEN-DENAR-ZDRAVJE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Nešteto zapisanih želja!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znamenje ob cesti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Oznake na križiščih cest – teh je 60.000 km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323528" y="260648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Atrij najstarejše MOŠEJE v Turčiji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MOŠEJA posvečena JEZUSO preroku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539552" y="260648"/>
            <a:ext cx="7994848" cy="5814435"/>
          </a:xfrm>
        </p:spPr>
      </p:pic>
    </p:spTree>
    <p:extLst>
      <p:ext uri="{BB962C8B-B14F-4D97-AF65-F5344CB8AC3E}">
        <p14:creationId xmlns:p14="http://schemas.microsoft.com/office/powerpoint/2010/main" val="245536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MOŠEJA znotraj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Vasica SIRINCE – žena plete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Pokušnja turških vin (70% grozdje, 30% sadje)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0" r="8830"/>
          <a:stretch>
            <a:fillRect/>
          </a:stretch>
        </p:blipFill>
        <p:spPr>
          <a:xfrm rot="10800000">
            <a:off x="250825" y="188913"/>
            <a:ext cx="8642350" cy="5903912"/>
          </a:xfrm>
          <a:scene3d>
            <a:camera prst="orthographicFront">
              <a:rot lat="300000" lon="0" rev="0"/>
            </a:camera>
            <a:lightRig rig="threePt" dir="t"/>
          </a:scene3d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Kava je kuhana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71889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Kava skuhana na pesku!!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grada slike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Tokrat z drugim avtobusom proti hotelu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drugo noč v hotelu </a:t>
            </a:r>
            <a:r>
              <a:rPr lang="sl-SI" sz="2000" dirty="0"/>
              <a:t>TUSAN </a:t>
            </a:r>
            <a:r>
              <a:rPr lang="sl-SI" sz="2000" dirty="0" err="1"/>
              <a:t>Beach</a:t>
            </a:r>
            <a:r>
              <a:rPr lang="sl-SI" sz="2000" dirty="0"/>
              <a:t> </a:t>
            </a:r>
            <a:r>
              <a:rPr lang="sl-SI" sz="2000" dirty="0" err="1"/>
              <a:t>Resort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683568" y="260648"/>
            <a:ext cx="7850832" cy="5709696"/>
          </a:xfrm>
        </p:spPr>
      </p:pic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PETI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petek 23.11.2018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OGLED naravne znamenitosti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pamukkale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 in ostankov mesta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hierapolisa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9475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Pa zopet po zajtrku na pot na ogled PAMUKKALE.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Priprave za vstop na področje naravnih znamenitosti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1520" y="188640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Pogled na to svetovno ZNAMENITOST pod zaščito UNESCA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grada slike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To pa je nekaj posebnega – belo kot sneg, trdo kot skala.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10686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PAMUKKALE z vso belino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539552" y="260648"/>
            <a:ext cx="8118902" cy="5904656"/>
          </a:xfrm>
        </p:spPr>
      </p:pic>
    </p:spTree>
    <p:extLst>
      <p:ext uri="{BB962C8B-B14F-4D97-AF65-F5344CB8AC3E}">
        <p14:creationId xmlns:p14="http://schemas.microsoft.com/office/powerpoint/2010/main" val="245536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Tudi za kopanje je primerna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Še znameniti PETELIN pred KLEOPATRINO rezidenco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Palača KLEOPATRE z termalnim bazenom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V ozadju KLEOPATRE tudi zunanji bazen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Ostanki mesta HIERAPOLIS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309320"/>
            <a:ext cx="7128792" cy="432048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HIERAPOLIS v vsej svoji veličini (kar smo videli je le 2% takratnega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Dvorana izjemnih velikosti</a:t>
            </a:r>
            <a:endParaRPr lang="sl-SI" sz="2000" dirty="0"/>
          </a:p>
        </p:txBody>
      </p:sp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539552" y="260648"/>
            <a:ext cx="8118902" cy="5904656"/>
          </a:xfrm>
        </p:spPr>
      </p:pic>
    </p:spTree>
    <p:extLst>
      <p:ext uri="{BB962C8B-B14F-4D97-AF65-F5344CB8AC3E}">
        <p14:creationId xmlns:p14="http://schemas.microsoft.com/office/powerpoint/2010/main" val="365660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en pogled na ostanke HIERAPOLISA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Gorovje v ozadju HIERAPOLISA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Zanimivi obiskovalci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611560" y="188640"/>
            <a:ext cx="8138864" cy="5919174"/>
          </a:xfrm>
        </p:spPr>
      </p:pic>
    </p:spTree>
    <p:extLst>
      <p:ext uri="{BB962C8B-B14F-4D97-AF65-F5344CB8AC3E}">
        <p14:creationId xmlns:p14="http://schemas.microsoft.com/office/powerpoint/2010/main" val="365660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Taka pa je danes cesta po ostankih HIERAPOLISA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Ob cesti v vas PAMUKKALE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Restavracija pod znamenitostjo PAMUKKAL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Hotel HIERAPOLIS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od hotela na „smučišče“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Recepcija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755576" y="260648"/>
            <a:ext cx="7994848" cy="5814435"/>
          </a:xfrm>
        </p:spPr>
      </p:pic>
    </p:spTree>
    <p:extLst>
      <p:ext uri="{BB962C8B-B14F-4D97-AF65-F5344CB8AC3E}">
        <p14:creationId xmlns:p14="http://schemas.microsoft.com/office/powerpoint/2010/main" val="17449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ŠESTI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sobota 24.11.2018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potovanje preko gorovja v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antalyjo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 in med potjo ogled svetovno znane tkalnice preprog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1021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V tej stavbi smo spoznali kar  veliko o turških preprogah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To smo spoznali skrivnosti izdelave turških TEPIHOV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Prikaz TKANJA TEPIHA v živo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1520" y="260648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Naprava za pripravo nitk za tkanje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891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Ponudba preprog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827584" y="260648"/>
            <a:ext cx="7922840" cy="5762065"/>
          </a:xfrm>
        </p:spPr>
      </p:pic>
    </p:spTree>
    <p:extLst>
      <p:ext uri="{BB962C8B-B14F-4D97-AF65-F5344CB8AC3E}">
        <p14:creationId xmlns:p14="http://schemas.microsoft.com/office/powerpoint/2010/main" val="123911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iz avtobusa na poti v ANTALYO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en pogled iz avtobusa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Akvarij v ANTALYI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Obala, plaža, park ob morju v ANTALYI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Možna ohladitev v parku – mrzla voda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iz parka na morje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6840760" cy="504056"/>
          </a:xfrm>
        </p:spPr>
        <p:txBody>
          <a:bodyPr>
            <a:normAutofit fontScale="85000" lnSpcReduction="10000"/>
          </a:bodyPr>
          <a:lstStyle/>
          <a:p>
            <a:r>
              <a:rPr lang="sl-SI" sz="2000" dirty="0" smtClean="0"/>
              <a:t>Na poti v </a:t>
            </a:r>
            <a:r>
              <a:rPr lang="sl-SI" sz="2000" dirty="0"/>
              <a:t>ARMAS </a:t>
            </a:r>
            <a:r>
              <a:rPr lang="sl-SI" sz="2000" dirty="0" err="1"/>
              <a:t>Gul</a:t>
            </a:r>
            <a:r>
              <a:rPr lang="sl-SI" sz="2000" dirty="0"/>
              <a:t> </a:t>
            </a:r>
            <a:r>
              <a:rPr lang="sl-SI" sz="2000" dirty="0" err="1"/>
              <a:t>Beach</a:t>
            </a:r>
            <a:r>
              <a:rPr lang="sl-SI" sz="2000" dirty="0"/>
              <a:t>-</a:t>
            </a:r>
            <a:r>
              <a:rPr lang="sl-SI" sz="2000" dirty="0" err="1"/>
              <a:t>Kemer</a:t>
            </a:r>
            <a:r>
              <a:rPr lang="sl-SI" sz="2000" dirty="0"/>
              <a:t> v </a:t>
            </a:r>
            <a:r>
              <a:rPr lang="sl-SI" sz="2000" dirty="0" smtClean="0"/>
              <a:t>Kekovi, 60 km iz mesta ANTALYA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Priprave za počitek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85212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sedmi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nedelja 25.11.2018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OGLED ponudbe nakita, usnjenih izdelkov ter znamenitosti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antalye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, posebej slapa  </a:t>
            </a:r>
            <a:r>
              <a:rPr lang="sl-SI" dirty="0" err="1" smtClean="0">
                <a:solidFill>
                  <a:srgbClr val="0070C0"/>
                </a:solidFill>
                <a:latin typeface="+mn-lt"/>
              </a:rPr>
              <a:t>kalpuzkaldiran</a:t>
            </a:r>
            <a:r>
              <a:rPr lang="sl-SI" dirty="0" smtClean="0">
                <a:solidFill>
                  <a:srgbClr val="0070C0"/>
                </a:solidFill>
                <a:latin typeface="+mn-lt"/>
              </a:rPr>
              <a:t> ter nastanitev v hotelu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1021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 fontScale="92500"/>
          </a:bodyPr>
          <a:lstStyle/>
          <a:p>
            <a:r>
              <a:rPr lang="sl-SI" sz="2000" dirty="0" smtClean="0"/>
              <a:t>Smo že na poti v ANTALYO, pogled na gore iz avtobusa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Uvod v svet NAKITA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Ponudba nakita vseh </a:t>
            </a:r>
            <a:r>
              <a:rPr lang="sl-SI" sz="2000" dirty="0" err="1" smtClean="0"/>
              <a:t>verst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Tu pa vse o izdelkih iz USNJA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To pa je ponudba usnjene konfekcije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Počitek po nakupih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683568" y="260648"/>
            <a:ext cx="8210872" cy="5971543"/>
          </a:xfrm>
        </p:spPr>
      </p:pic>
    </p:spTree>
    <p:extLst>
      <p:ext uri="{BB962C8B-B14F-4D97-AF65-F5344CB8AC3E}">
        <p14:creationId xmlns:p14="http://schemas.microsoft.com/office/powerpoint/2010/main" val="123911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grada slike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" r="1254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Znameniti slap ob obali v ANTALYI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" r="1254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Obla in del mesta ANTALYA v ozadju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77865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Pogled na </a:t>
            </a:r>
            <a:r>
              <a:rPr lang="sl-SI" sz="2000" dirty="0"/>
              <a:t>B</a:t>
            </a:r>
            <a:r>
              <a:rPr lang="sl-SI" sz="2000" dirty="0" smtClean="0"/>
              <a:t>AZAR v ANTALYI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908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Spomenik ob pohodu skozi BAZAR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908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Še kava pred odhodom v hotel v Kekovo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908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611560" y="457200"/>
            <a:ext cx="8376992" cy="5132040"/>
          </a:xfrm>
        </p:spPr>
        <p:txBody>
          <a:bodyPr>
            <a:normAutofit/>
          </a:bodyPr>
          <a:lstStyle/>
          <a:p>
            <a:pPr algn="ctr"/>
            <a:r>
              <a:rPr lang="sl-SI" sz="6000" dirty="0" smtClean="0">
                <a:solidFill>
                  <a:srgbClr val="C00000"/>
                </a:solidFill>
                <a:latin typeface="+mn-lt"/>
              </a:rPr>
              <a:t>osmi DAN</a:t>
            </a:r>
            <a:br>
              <a:rPr lang="sl-SI" sz="6000" dirty="0" smtClean="0">
                <a:solidFill>
                  <a:srgbClr val="C00000"/>
                </a:solidFill>
                <a:latin typeface="+mn-lt"/>
              </a:rPr>
            </a:br>
            <a:r>
              <a:rPr lang="sl-SI" dirty="0" smtClean="0">
                <a:latin typeface="+mn-lt"/>
              </a:rPr>
              <a:t>ponedeljek 26.11.2018</a:t>
            </a:r>
            <a:r>
              <a:rPr lang="sl-SI" dirty="0">
                <a:latin typeface="+mn-lt"/>
              </a:rPr>
              <a:t/>
            </a:r>
            <a:br>
              <a:rPr lang="sl-SI" dirty="0">
                <a:latin typeface="+mn-lt"/>
              </a:rPr>
            </a:br>
            <a:r>
              <a:rPr lang="sl-SI" sz="5400" dirty="0" smtClean="0">
                <a:latin typeface="+mn-lt"/>
              </a:rPr>
              <a:t/>
            </a:r>
            <a:br>
              <a:rPr lang="sl-SI" sz="5400" dirty="0" smtClean="0">
                <a:latin typeface="+mn-lt"/>
              </a:rPr>
            </a:br>
            <a:r>
              <a:rPr lang="sl-SI" dirty="0" smtClean="0">
                <a:solidFill>
                  <a:srgbClr val="0070C0"/>
                </a:solidFill>
                <a:latin typeface="+mn-lt"/>
              </a:rPr>
              <a:t>pot domov</a:t>
            </a:r>
            <a:endParaRPr lang="sl-SI" dirty="0">
              <a:solidFill>
                <a:srgbClr val="0070C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1021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grada slike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b="4458"/>
          <a:stretch>
            <a:fillRect/>
          </a:stretch>
        </p:blipFill>
        <p:spPr>
          <a:xfrm>
            <a:off x="250825" y="188913"/>
            <a:ext cx="8642350" cy="5903912"/>
          </a:xfrm>
        </p:spPr>
      </p:pic>
      <p:sp>
        <p:nvSpPr>
          <p:cNvPr id="4" name="Ograda besedila 3"/>
          <p:cNvSpPr>
            <a:spLocks noGrp="1"/>
          </p:cNvSpPr>
          <p:nvPr>
            <p:ph type="body" sz="half" idx="2"/>
          </p:nvPr>
        </p:nvSpPr>
        <p:spPr>
          <a:xfrm>
            <a:off x="467544" y="6237312"/>
            <a:ext cx="5780856" cy="504056"/>
          </a:xfrm>
        </p:spPr>
        <p:txBody>
          <a:bodyPr>
            <a:normAutofit/>
          </a:bodyPr>
          <a:lstStyle/>
          <a:p>
            <a:r>
              <a:rPr lang="sl-SI" sz="2000" dirty="0" smtClean="0"/>
              <a:t>Ta pa nas je zapeljal nazaj DOMOV</a:t>
            </a:r>
            <a:endParaRPr lang="sl-SI" sz="2000" dirty="0"/>
          </a:p>
        </p:txBody>
      </p:sp>
    </p:spTree>
    <p:extLst>
      <p:ext uri="{BB962C8B-B14F-4D97-AF65-F5344CB8AC3E}">
        <p14:creationId xmlns:p14="http://schemas.microsoft.com/office/powerpoint/2010/main" val="42908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251520" y="5805264"/>
            <a:ext cx="8663880" cy="487586"/>
          </a:xfrm>
        </p:spPr>
        <p:txBody>
          <a:bodyPr>
            <a:normAutofit/>
          </a:bodyPr>
          <a:lstStyle/>
          <a:p>
            <a:r>
              <a:rPr lang="sl-SI" sz="2000" dirty="0" smtClean="0">
                <a:latin typeface="+mn-lt"/>
              </a:rPr>
              <a:t>Notranjost</a:t>
            </a:r>
            <a:r>
              <a:rPr lang="sl-SI" sz="2000" dirty="0" smtClean="0"/>
              <a:t> AVIONA – NA POTI DOMOV</a:t>
            </a:r>
            <a:endParaRPr lang="sl-SI" sz="2000" dirty="0"/>
          </a:p>
        </p:txBody>
      </p:sp>
      <p:pic>
        <p:nvPicPr>
          <p:cNvPr id="3" name="Ograda slike 2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28905" y="1629104"/>
            <a:ext cx="4609121" cy="2592288"/>
          </a:xfrm>
        </p:spPr>
      </p:pic>
      <p:pic>
        <p:nvPicPr>
          <p:cNvPr id="8" name="Ograda vsebine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620688"/>
            <a:ext cx="6168688" cy="4626514"/>
          </a:xfrm>
        </p:spPr>
      </p:pic>
    </p:spTree>
    <p:extLst>
      <p:ext uri="{BB962C8B-B14F-4D97-AF65-F5344CB8AC3E}">
        <p14:creationId xmlns:p14="http://schemas.microsoft.com/office/powerpoint/2010/main" val="122773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tovanje">
  <a:themeElements>
    <a:clrScheme name="Potovanj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isarna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otovanje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864</TotalTime>
  <Words>763</Words>
  <Application>Microsoft Office PowerPoint</Application>
  <PresentationFormat>Diaprojekcija na zaslonu (4:3)</PresentationFormat>
  <Paragraphs>135</Paragraphs>
  <Slides>125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Naslovi diapozitivov</vt:lpstr>
      </vt:variant>
      <vt:variant>
        <vt:i4>125</vt:i4>
      </vt:variant>
    </vt:vector>
  </HeadingPairs>
  <TitlesOfParts>
    <vt:vector size="126" baseType="lpstr">
      <vt:lpstr>Potovanje</vt:lpstr>
      <vt:lpstr>LIKIJA:  Antalya, Myra, EfeS, Pamukkale, Hierapolis</vt:lpstr>
      <vt:lpstr>TURČIJA – 79 provinc</vt:lpstr>
      <vt:lpstr>NEKAJ PODATKOV O TURČIJI</vt:lpstr>
      <vt:lpstr>LIKIJA – trasa naše poti</vt:lpstr>
      <vt:lpstr>PRVI DAN PONEDELJEK 19.11.2018  Polet v Turčijo in nastanitev v hotelu</vt:lpstr>
      <vt:lpstr>PowerPointova predstavitev</vt:lpstr>
      <vt:lpstr>PowerPointova predstavitev</vt:lpstr>
      <vt:lpstr>PowerPointova predstavitev</vt:lpstr>
      <vt:lpstr>Dobrodošlica v hotelu</vt:lpstr>
      <vt:lpstr>PowerPointova predstavitev</vt:lpstr>
      <vt:lpstr>PowerPointova predstavitev</vt:lpstr>
      <vt:lpstr>PowerPointova predstavitev</vt:lpstr>
      <vt:lpstr>PowerPointova predstavitev</vt:lpstr>
      <vt:lpstr>DRUGI DAN torek 20.11.2018  vožnja v myro, ogled ostankov in cerkve sv. Nikolaja ter nastanitev v hotelu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Amfiteater še drug pogled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Zopet nov hotel</vt:lpstr>
      <vt:lpstr>PowerPointova predstavitev</vt:lpstr>
      <vt:lpstr>TRETJI DAN sreda 21.11.2018  vožnja s čolnom po reki dalyan, ogled želv, plaže, na čolnu jedli raki in pili rake ter nastanitev v hotelu</vt:lpstr>
      <vt:lpstr>PowerPointova predstavitev</vt:lpstr>
      <vt:lpstr>PowerPointova predstavitev</vt:lpstr>
      <vt:lpstr>PowerPointova predstavitev</vt:lpstr>
      <vt:lpstr>PowerPointova predstavitev</vt:lpstr>
      <vt:lpstr>Pogled na želve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ČETRTI DAN ČETRTEK 22.11.2018  OGLED OSTANKOV MESTA efeS, doma Marije, prve mošeje in znamenite vasice sirince ter nastanitev v hotelu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PETI DAN petek 23.11.2018  OGLED naravne znamenitosti pamukkale in ostankov mesta hierapolisa ter nastanitev v hotelu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ŠESTI DAN sobota 24.11.2018  potovanje preko gorovja v antalyjo in med potjo ogled svetovno znane tkalnice preprog ter nastanitev v hotelu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sedmi DAN nedelja 25.11.2018  OGLED ponudbe nakita, usnjenih izdelkov ter znamenitosti antalye, posebej slapa  kalpuzkaldiran ter nastanitev v hotelu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osmi DAN ponedeljek 26.11.2018  pot domov</vt:lpstr>
      <vt:lpstr>PowerPointova predstavitev</vt:lpstr>
      <vt:lpstr>Notranjost AVIONA – NA POTI DOMOV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LIKIJA:  Antalya, Myra, Efez, Pamukkale, Hierapolis</dc:title>
  <dc:creator>Hewlett-Packard Company</dc:creator>
  <cp:lastModifiedBy>Hewlett-Packard Company</cp:lastModifiedBy>
  <cp:revision>50</cp:revision>
  <dcterms:created xsi:type="dcterms:W3CDTF">2018-11-28T09:06:36Z</dcterms:created>
  <dcterms:modified xsi:type="dcterms:W3CDTF">2020-09-08T08:16:49Z</dcterms:modified>
</cp:coreProperties>
</file>