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05.jpg" ContentType="image/png"/>
  <Override PartName="/ppt/media/image106.jpg" ContentType="image/png"/>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29"/>
  </p:notesMasterIdLst>
  <p:sldIdLst>
    <p:sldId id="258" r:id="rId2"/>
    <p:sldId id="259" r:id="rId3"/>
    <p:sldId id="356" r:id="rId4"/>
    <p:sldId id="260" r:id="rId5"/>
    <p:sldId id="261" r:id="rId6"/>
    <p:sldId id="263" r:id="rId7"/>
    <p:sldId id="262" r:id="rId8"/>
    <p:sldId id="257" r:id="rId9"/>
    <p:sldId id="265" r:id="rId10"/>
    <p:sldId id="269" r:id="rId11"/>
    <p:sldId id="267" r:id="rId12"/>
    <p:sldId id="268" r:id="rId13"/>
    <p:sldId id="270" r:id="rId14"/>
    <p:sldId id="264" r:id="rId15"/>
    <p:sldId id="266" r:id="rId16"/>
    <p:sldId id="271" r:id="rId17"/>
    <p:sldId id="273" r:id="rId18"/>
    <p:sldId id="274" r:id="rId19"/>
    <p:sldId id="275" r:id="rId20"/>
    <p:sldId id="272" r:id="rId21"/>
    <p:sldId id="276" r:id="rId22"/>
    <p:sldId id="281" r:id="rId23"/>
    <p:sldId id="357" r:id="rId24"/>
    <p:sldId id="358" r:id="rId25"/>
    <p:sldId id="359" r:id="rId26"/>
    <p:sldId id="360" r:id="rId27"/>
    <p:sldId id="361" r:id="rId28"/>
    <p:sldId id="277" r:id="rId29"/>
    <p:sldId id="283" r:id="rId30"/>
    <p:sldId id="278" r:id="rId31"/>
    <p:sldId id="292" r:id="rId32"/>
    <p:sldId id="284" r:id="rId33"/>
    <p:sldId id="287" r:id="rId34"/>
    <p:sldId id="282" r:id="rId35"/>
    <p:sldId id="285" r:id="rId36"/>
    <p:sldId id="279" r:id="rId37"/>
    <p:sldId id="286" r:id="rId38"/>
    <p:sldId id="289" r:id="rId39"/>
    <p:sldId id="280" r:id="rId40"/>
    <p:sldId id="288" r:id="rId41"/>
    <p:sldId id="295" r:id="rId42"/>
    <p:sldId id="296" r:id="rId43"/>
    <p:sldId id="291" r:id="rId44"/>
    <p:sldId id="290" r:id="rId45"/>
    <p:sldId id="293" r:id="rId46"/>
    <p:sldId id="294" r:id="rId47"/>
    <p:sldId id="297" r:id="rId48"/>
    <p:sldId id="299" r:id="rId49"/>
    <p:sldId id="302" r:id="rId50"/>
    <p:sldId id="300" r:id="rId51"/>
    <p:sldId id="301" r:id="rId52"/>
    <p:sldId id="303" r:id="rId53"/>
    <p:sldId id="304" r:id="rId54"/>
    <p:sldId id="305" r:id="rId55"/>
    <p:sldId id="306" r:id="rId56"/>
    <p:sldId id="310" r:id="rId57"/>
    <p:sldId id="307" r:id="rId58"/>
    <p:sldId id="308" r:id="rId59"/>
    <p:sldId id="309" r:id="rId60"/>
    <p:sldId id="312" r:id="rId61"/>
    <p:sldId id="313" r:id="rId62"/>
    <p:sldId id="311" r:id="rId63"/>
    <p:sldId id="314" r:id="rId64"/>
    <p:sldId id="316" r:id="rId65"/>
    <p:sldId id="315" r:id="rId66"/>
    <p:sldId id="319" r:id="rId67"/>
    <p:sldId id="317" r:id="rId68"/>
    <p:sldId id="318" r:id="rId69"/>
    <p:sldId id="320"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5" r:id="rId83"/>
    <p:sldId id="336" r:id="rId84"/>
    <p:sldId id="334" r:id="rId85"/>
    <p:sldId id="340" r:id="rId86"/>
    <p:sldId id="339" r:id="rId87"/>
    <p:sldId id="338" r:id="rId88"/>
    <p:sldId id="337" r:id="rId89"/>
    <p:sldId id="343" r:id="rId90"/>
    <p:sldId id="347" r:id="rId91"/>
    <p:sldId id="341" r:id="rId92"/>
    <p:sldId id="342" r:id="rId93"/>
    <p:sldId id="344" r:id="rId94"/>
    <p:sldId id="352" r:id="rId95"/>
    <p:sldId id="354" r:id="rId96"/>
    <p:sldId id="353" r:id="rId97"/>
    <p:sldId id="351" r:id="rId98"/>
    <p:sldId id="345" r:id="rId99"/>
    <p:sldId id="348" r:id="rId100"/>
    <p:sldId id="350" r:id="rId101"/>
    <p:sldId id="346" r:id="rId102"/>
    <p:sldId id="364" r:id="rId103"/>
    <p:sldId id="365" r:id="rId104"/>
    <p:sldId id="366" r:id="rId105"/>
    <p:sldId id="367" r:id="rId106"/>
    <p:sldId id="368" r:id="rId107"/>
    <p:sldId id="362" r:id="rId108"/>
    <p:sldId id="369" r:id="rId109"/>
    <p:sldId id="370" r:id="rId110"/>
    <p:sldId id="372" r:id="rId111"/>
    <p:sldId id="373" r:id="rId112"/>
    <p:sldId id="376" r:id="rId113"/>
    <p:sldId id="377" r:id="rId114"/>
    <p:sldId id="375" r:id="rId115"/>
    <p:sldId id="378" r:id="rId116"/>
    <p:sldId id="380" r:id="rId117"/>
    <p:sldId id="379" r:id="rId118"/>
    <p:sldId id="381" r:id="rId119"/>
    <p:sldId id="384" r:id="rId120"/>
    <p:sldId id="382" r:id="rId121"/>
    <p:sldId id="383" r:id="rId122"/>
    <p:sldId id="385" r:id="rId123"/>
    <p:sldId id="386" r:id="rId124"/>
    <p:sldId id="387" r:id="rId125"/>
    <p:sldId id="388" r:id="rId126"/>
    <p:sldId id="389" r:id="rId127"/>
    <p:sldId id="390" r:id="rId128"/>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9" d="100"/>
          <a:sy n="59" d="100"/>
        </p:scale>
        <p:origin x="1500"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microsoft.com/office/2016/11/relationships/changesInfo" Target="changesInfos/changesInfo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čišek Grašič" userId="c43920cab8e8c8d6" providerId="LiveId" clId="{06CBAF07-AB1F-45CD-8306-75C4B58B44BA}"/>
    <pc:docChg chg="modSld">
      <pc:chgData name="Frančišek Grašič" userId="c43920cab8e8c8d6" providerId="LiveId" clId="{06CBAF07-AB1F-45CD-8306-75C4B58B44BA}" dt="2024-11-10T17:56:00.318" v="1" actId="6549"/>
      <pc:docMkLst>
        <pc:docMk/>
      </pc:docMkLst>
      <pc:sldChg chg="modSp mod">
        <pc:chgData name="Frančišek Grašič" userId="c43920cab8e8c8d6" providerId="LiveId" clId="{06CBAF07-AB1F-45CD-8306-75C4B58B44BA}" dt="2024-11-10T17:56:00.318" v="1" actId="6549"/>
        <pc:sldMkLst>
          <pc:docMk/>
          <pc:sldMk cId="4009718322" sldId="390"/>
        </pc:sldMkLst>
        <pc:spChg chg="mod">
          <ac:chgData name="Frančišek Grašič" userId="c43920cab8e8c8d6" providerId="LiveId" clId="{06CBAF07-AB1F-45CD-8306-75C4B58B44BA}" dt="2024-11-10T17:56:00.318" v="1" actId="6549"/>
          <ac:spMkLst>
            <pc:docMk/>
            <pc:sldMk cId="4009718322" sldId="390"/>
            <ac:spMk id="4"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C:\Users\franc\Documents\MD%20za%20DJ\CD%2010%20%20Rodoslovje\Dru&#382;ina%20&#352;FG%20in%20dru&#382;enja%20OBL\JUNIJSKA%20in%20ostala%20SRE&#268;ANJA\Skupno\Seznam%20dru&#382;enj%20v%20GOZDU%20po%20letih-.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sl-SI" b="1"/>
              <a:t>PREGLED UDELEŽNE NA JUNIJSKIH SREČANJIH V GOZDU</a:t>
            </a:r>
          </a:p>
        </c:rich>
      </c:tx>
      <c:layout>
        <c:manualLayout>
          <c:xMode val="edge"/>
          <c:yMode val="edge"/>
          <c:x val="0.24086102809066356"/>
          <c:y val="2.8699071167751115E-2"/>
        </c:manualLayout>
      </c:layout>
      <c:overlay val="0"/>
      <c:spPr>
        <a:noFill/>
        <a:ln>
          <a:noFill/>
        </a:ln>
        <a:effectLst/>
      </c:spPr>
    </c:title>
    <c:autoTitleDeleted val="0"/>
    <c:plotArea>
      <c:layout>
        <c:manualLayout>
          <c:layoutTarget val="inner"/>
          <c:xMode val="edge"/>
          <c:yMode val="edge"/>
          <c:x val="4.3246937882764652E-2"/>
          <c:y val="6.9858996792067654E-2"/>
          <c:w val="0.92904035433070864"/>
          <c:h val="0.87359550889472148"/>
        </c:manualLayout>
      </c:layout>
      <c:barChart>
        <c:barDir val="col"/>
        <c:grouping val="clustered"/>
        <c:varyColors val="0"/>
        <c:ser>
          <c:idx val="0"/>
          <c:order val="0"/>
          <c:tx>
            <c:strRef>
              <c:f>PRIMERJAVE!$B$3</c:f>
              <c:strCache>
                <c:ptCount val="1"/>
                <c:pt idx="0">
                  <c:v>Število vseh udeležencev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sl-S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PRIMERJAVE!$A$4:$A$21</c:f>
              <c:strCache>
                <c:ptCount val="18"/>
                <c:pt idx="0">
                  <c:v>leto  08</c:v>
                </c:pt>
                <c:pt idx="1">
                  <c:v>leto 09</c:v>
                </c:pt>
                <c:pt idx="2">
                  <c:v>leto  10</c:v>
                </c:pt>
                <c:pt idx="3">
                  <c:v>leto  11</c:v>
                </c:pt>
                <c:pt idx="4">
                  <c:v>leto  12</c:v>
                </c:pt>
                <c:pt idx="5">
                  <c:v>leto  13</c:v>
                </c:pt>
                <c:pt idx="6">
                  <c:v>leto  14</c:v>
                </c:pt>
                <c:pt idx="7">
                  <c:v>leto  15</c:v>
                </c:pt>
                <c:pt idx="8">
                  <c:v>leto  16</c:v>
                </c:pt>
                <c:pt idx="9">
                  <c:v>leto  17</c:v>
                </c:pt>
                <c:pt idx="10">
                  <c:v>leto  18</c:v>
                </c:pt>
                <c:pt idx="11">
                  <c:v>leto  19</c:v>
                </c:pt>
                <c:pt idx="12">
                  <c:v>leto  20</c:v>
                </c:pt>
                <c:pt idx="13">
                  <c:v>leto  21</c:v>
                </c:pt>
                <c:pt idx="14">
                  <c:v>leto  22</c:v>
                </c:pt>
                <c:pt idx="15">
                  <c:v>leto  23</c:v>
                </c:pt>
                <c:pt idx="16">
                  <c:v>leto  24</c:v>
                </c:pt>
                <c:pt idx="17">
                  <c:v>leto  25</c:v>
                </c:pt>
              </c:strCache>
            </c:strRef>
          </c:cat>
          <c:val>
            <c:numRef>
              <c:f>PRIMERJAVE!$B$4:$B$21</c:f>
              <c:numCache>
                <c:formatCode>General</c:formatCode>
                <c:ptCount val="18"/>
                <c:pt idx="0">
                  <c:v>19</c:v>
                </c:pt>
                <c:pt idx="1">
                  <c:v>26</c:v>
                </c:pt>
                <c:pt idx="2">
                  <c:v>23</c:v>
                </c:pt>
                <c:pt idx="3">
                  <c:v>24</c:v>
                </c:pt>
                <c:pt idx="4">
                  <c:v>18</c:v>
                </c:pt>
                <c:pt idx="5">
                  <c:v>29</c:v>
                </c:pt>
                <c:pt idx="6">
                  <c:v>24</c:v>
                </c:pt>
                <c:pt idx="7">
                  <c:v>12</c:v>
                </c:pt>
                <c:pt idx="8">
                  <c:v>22</c:v>
                </c:pt>
                <c:pt idx="9">
                  <c:v>14</c:v>
                </c:pt>
                <c:pt idx="10">
                  <c:v>17</c:v>
                </c:pt>
                <c:pt idx="11">
                  <c:v>18</c:v>
                </c:pt>
                <c:pt idx="12">
                  <c:v>24</c:v>
                </c:pt>
                <c:pt idx="13">
                  <c:v>20</c:v>
                </c:pt>
                <c:pt idx="14">
                  <c:v>25</c:v>
                </c:pt>
                <c:pt idx="15" formatCode="0">
                  <c:v>26</c:v>
                </c:pt>
                <c:pt idx="16" formatCode="0">
                  <c:v>28</c:v>
                </c:pt>
              </c:numCache>
            </c:numRef>
          </c:val>
          <c:extLst>
            <c:ext xmlns:c16="http://schemas.microsoft.com/office/drawing/2014/chart" uri="{C3380CC4-5D6E-409C-BE32-E72D297353CC}">
              <c16:uniqueId val="{00000000-A8AE-449D-8A7A-B67B7E72E0F2}"/>
            </c:ext>
          </c:extLst>
        </c:ser>
        <c:ser>
          <c:idx val="1"/>
          <c:order val="1"/>
          <c:tx>
            <c:strRef>
              <c:f>PRIMERJAVE!$C$3</c:f>
              <c:strCache>
                <c:ptCount val="1"/>
                <c:pt idx="0">
                  <c:v>Število pohodnikov na KRIŠKO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bg1"/>
                    </a:solidFill>
                    <a:latin typeface="+mn-lt"/>
                    <a:ea typeface="+mn-ea"/>
                    <a:cs typeface="+mn-cs"/>
                  </a:defRPr>
                </a:pPr>
                <a:endParaRPr lang="sl-S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PRIMERJAVE!$A$4:$A$21</c:f>
              <c:strCache>
                <c:ptCount val="18"/>
                <c:pt idx="0">
                  <c:v>leto  08</c:v>
                </c:pt>
                <c:pt idx="1">
                  <c:v>leto 09</c:v>
                </c:pt>
                <c:pt idx="2">
                  <c:v>leto  10</c:v>
                </c:pt>
                <c:pt idx="3">
                  <c:v>leto  11</c:v>
                </c:pt>
                <c:pt idx="4">
                  <c:v>leto  12</c:v>
                </c:pt>
                <c:pt idx="5">
                  <c:v>leto  13</c:v>
                </c:pt>
                <c:pt idx="6">
                  <c:v>leto  14</c:v>
                </c:pt>
                <c:pt idx="7">
                  <c:v>leto  15</c:v>
                </c:pt>
                <c:pt idx="8">
                  <c:v>leto  16</c:v>
                </c:pt>
                <c:pt idx="9">
                  <c:v>leto  17</c:v>
                </c:pt>
                <c:pt idx="10">
                  <c:v>leto  18</c:v>
                </c:pt>
                <c:pt idx="11">
                  <c:v>leto  19</c:v>
                </c:pt>
                <c:pt idx="12">
                  <c:v>leto  20</c:v>
                </c:pt>
                <c:pt idx="13">
                  <c:v>leto  21</c:v>
                </c:pt>
                <c:pt idx="14">
                  <c:v>leto  22</c:v>
                </c:pt>
                <c:pt idx="15">
                  <c:v>leto  23</c:v>
                </c:pt>
                <c:pt idx="16">
                  <c:v>leto  24</c:v>
                </c:pt>
                <c:pt idx="17">
                  <c:v>leto  25</c:v>
                </c:pt>
              </c:strCache>
            </c:strRef>
          </c:cat>
          <c:val>
            <c:numRef>
              <c:f>PRIMERJAVE!$C$4:$C$21</c:f>
              <c:numCache>
                <c:formatCode>General</c:formatCode>
                <c:ptCount val="18"/>
                <c:pt idx="0">
                  <c:v>5</c:v>
                </c:pt>
                <c:pt idx="1">
                  <c:v>1</c:v>
                </c:pt>
                <c:pt idx="2">
                  <c:v>4</c:v>
                </c:pt>
                <c:pt idx="3">
                  <c:v>3</c:v>
                </c:pt>
                <c:pt idx="4">
                  <c:v>6</c:v>
                </c:pt>
                <c:pt idx="5">
                  <c:v>3</c:v>
                </c:pt>
                <c:pt idx="6">
                  <c:v>2</c:v>
                </c:pt>
                <c:pt idx="7">
                  <c:v>1</c:v>
                </c:pt>
                <c:pt idx="8">
                  <c:v>3</c:v>
                </c:pt>
                <c:pt idx="9">
                  <c:v>2</c:v>
                </c:pt>
                <c:pt idx="10">
                  <c:v>3</c:v>
                </c:pt>
                <c:pt idx="11">
                  <c:v>4</c:v>
                </c:pt>
                <c:pt idx="12">
                  <c:v>4</c:v>
                </c:pt>
                <c:pt idx="13">
                  <c:v>3</c:v>
                </c:pt>
                <c:pt idx="14">
                  <c:v>6</c:v>
                </c:pt>
                <c:pt idx="15">
                  <c:v>5</c:v>
                </c:pt>
                <c:pt idx="16">
                  <c:v>7</c:v>
                </c:pt>
              </c:numCache>
            </c:numRef>
          </c:val>
          <c:extLst>
            <c:ext xmlns:c16="http://schemas.microsoft.com/office/drawing/2014/chart" uri="{C3380CC4-5D6E-409C-BE32-E72D297353CC}">
              <c16:uniqueId val="{00000001-A8AE-449D-8A7A-B67B7E72E0F2}"/>
            </c:ext>
          </c:extLst>
        </c:ser>
        <c:dLbls>
          <c:showLegendKey val="0"/>
          <c:showVal val="0"/>
          <c:showCatName val="0"/>
          <c:showSerName val="0"/>
          <c:showPercent val="0"/>
          <c:showBubbleSize val="0"/>
        </c:dLbls>
        <c:gapWidth val="11"/>
        <c:overlap val="8"/>
        <c:axId val="1369184527"/>
        <c:axId val="1"/>
      </c:barChart>
      <c:catAx>
        <c:axId val="13691845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sl-SI"/>
          </a:p>
        </c:txPr>
        <c:crossAx val="1"/>
        <c:crosses val="autoZero"/>
        <c:auto val="0"/>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1369184527"/>
        <c:crosses val="autoZero"/>
        <c:crossBetween val="between"/>
      </c:valAx>
      <c:spPr>
        <a:solidFill>
          <a:schemeClr val="tx1"/>
        </a:solid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sl-SI"/>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l-SI"/>
          </a:p>
        </p:txBody>
      </p:sp>
      <p:sp>
        <p:nvSpPr>
          <p:cNvPr id="3" name="Ograda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C47802-E743-4F1F-A362-504A5AD4FC7D}" type="datetimeFigureOut">
              <a:rPr lang="sl-SI" smtClean="0"/>
              <a:t>10. 11. 2024</a:t>
            </a:fld>
            <a:endParaRPr lang="sl-SI"/>
          </a:p>
        </p:txBody>
      </p:sp>
      <p:sp>
        <p:nvSpPr>
          <p:cNvPr id="4" name="Ograda stranske slik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l-SI"/>
          </a:p>
        </p:txBody>
      </p:sp>
      <p:sp>
        <p:nvSpPr>
          <p:cNvPr id="5" name="Ograda opomb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grada no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l-SI"/>
          </a:p>
        </p:txBody>
      </p:sp>
      <p:sp>
        <p:nvSpPr>
          <p:cNvPr id="7" name="Ograda številke diapoz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1CC23F-5909-414C-B881-5E1053E6C771}" type="slidenum">
              <a:rPr lang="sl-SI" smtClean="0"/>
              <a:t>‹#›</a:t>
            </a:fld>
            <a:endParaRPr lang="sl-SI"/>
          </a:p>
        </p:txBody>
      </p:sp>
    </p:spTree>
    <p:extLst>
      <p:ext uri="{BB962C8B-B14F-4D97-AF65-F5344CB8AC3E}">
        <p14:creationId xmlns:p14="http://schemas.microsoft.com/office/powerpoint/2010/main" val="401866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391CC23F-5909-414C-B881-5E1053E6C771}" type="slidenum">
              <a:rPr lang="sl-SI" smtClean="0"/>
              <a:t>6</a:t>
            </a:fld>
            <a:endParaRPr lang="sl-SI"/>
          </a:p>
        </p:txBody>
      </p:sp>
    </p:spTree>
    <p:extLst>
      <p:ext uri="{BB962C8B-B14F-4D97-AF65-F5344CB8AC3E}">
        <p14:creationId xmlns:p14="http://schemas.microsoft.com/office/powerpoint/2010/main" val="4078795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391CC23F-5909-414C-B881-5E1053E6C771}" type="slidenum">
              <a:rPr lang="sl-SI" smtClean="0"/>
              <a:t>8</a:t>
            </a:fld>
            <a:endParaRPr lang="sl-SI"/>
          </a:p>
        </p:txBody>
      </p:sp>
    </p:spTree>
    <p:extLst>
      <p:ext uri="{BB962C8B-B14F-4D97-AF65-F5344CB8AC3E}">
        <p14:creationId xmlns:p14="http://schemas.microsoft.com/office/powerpoint/2010/main" val="2341033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391CC23F-5909-414C-B881-5E1053E6C771}" type="slidenum">
              <a:rPr lang="sl-SI" smtClean="0"/>
              <a:t>12</a:t>
            </a:fld>
            <a:endParaRPr lang="sl-SI"/>
          </a:p>
        </p:txBody>
      </p:sp>
    </p:spTree>
    <p:extLst>
      <p:ext uri="{BB962C8B-B14F-4D97-AF65-F5344CB8AC3E}">
        <p14:creationId xmlns:p14="http://schemas.microsoft.com/office/powerpoint/2010/main" val="2920423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391CC23F-5909-414C-B881-5E1053E6C771}" type="slidenum">
              <a:rPr lang="sl-SI" smtClean="0"/>
              <a:t>126</a:t>
            </a:fld>
            <a:endParaRPr lang="sl-SI"/>
          </a:p>
        </p:txBody>
      </p:sp>
    </p:spTree>
    <p:extLst>
      <p:ext uri="{BB962C8B-B14F-4D97-AF65-F5344CB8AC3E}">
        <p14:creationId xmlns:p14="http://schemas.microsoft.com/office/powerpoint/2010/main" val="1494161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a:effectLst>
                  <a:outerShdw blurRad="38100" dist="38100" dir="2700000" algn="tl">
                    <a:srgbClr val="000000">
                      <a:alpha val="43137"/>
                    </a:srgbClr>
                  </a:outerShdw>
                </a:effectLst>
                <a:latin typeface="+mn-lt"/>
              </a:rPr>
              <a:t>{</a:t>
            </a: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sl-SI"/>
              <a:t>Uredite slog naslova matrice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Uredite slog podnaslova matrice</a:t>
            </a:r>
            <a:endParaRPr lang="en-US" dirty="0"/>
          </a:p>
        </p:txBody>
      </p:sp>
      <p:sp>
        <p:nvSpPr>
          <p:cNvPr id="15" name="Date Placeholder 14"/>
          <p:cNvSpPr>
            <a:spLocks noGrp="1"/>
          </p:cNvSpPr>
          <p:nvPr>
            <p:ph type="dt" sz="half" idx="10"/>
          </p:nvPr>
        </p:nvSpPr>
        <p:spPr/>
        <p:txBody>
          <a:bodyPr/>
          <a:lstStyle/>
          <a:p>
            <a:fld id="{3C21A60E-C8C0-46FF-81CC-0AF0190B0E26}" type="datetimeFigureOut">
              <a:rPr lang="sl-SI" smtClean="0"/>
              <a:t>10. 11. 2024</a:t>
            </a:fld>
            <a:endParaRPr lang="sl-SI"/>
          </a:p>
        </p:txBody>
      </p:sp>
      <p:sp>
        <p:nvSpPr>
          <p:cNvPr id="16" name="Slide Number Placeholder 15"/>
          <p:cNvSpPr>
            <a:spLocks noGrp="1"/>
          </p:cNvSpPr>
          <p:nvPr>
            <p:ph type="sldNum" sz="quarter" idx="11"/>
          </p:nvPr>
        </p:nvSpPr>
        <p:spPr/>
        <p:txBody>
          <a:bodyPr/>
          <a:lstStyle/>
          <a:p>
            <a:fld id="{1964377D-6336-4C7D-B0E5-8F75614E05B4}" type="slidenum">
              <a:rPr lang="sl-SI" smtClean="0"/>
              <a:t>‹#›</a:t>
            </a:fld>
            <a:endParaRPr lang="sl-SI"/>
          </a:p>
        </p:txBody>
      </p:sp>
      <p:sp>
        <p:nvSpPr>
          <p:cNvPr id="17" name="Footer Placeholder 16"/>
          <p:cNvSpPr>
            <a:spLocks noGrp="1"/>
          </p:cNvSpPr>
          <p:nvPr>
            <p:ph type="ftr" sz="quarter" idx="12"/>
          </p:nvPr>
        </p:nvSpPr>
        <p:spPr/>
        <p:txBody>
          <a:bodyPr/>
          <a:lstStyle/>
          <a:p>
            <a:endParaRPr lang="sl-SI"/>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4" name="Date Placeholder 3"/>
          <p:cNvSpPr>
            <a:spLocks noGrp="1"/>
          </p:cNvSpPr>
          <p:nvPr>
            <p:ph type="dt" sz="half" idx="10"/>
          </p:nvPr>
        </p:nvSpPr>
        <p:spPr/>
        <p:txBody>
          <a:bodyPr/>
          <a:lstStyle/>
          <a:p>
            <a:fld id="{3C21A60E-C8C0-46FF-81CC-0AF0190B0E26}" type="datetimeFigureOut">
              <a:rPr lang="sl-SI" smtClean="0"/>
              <a:t>10. 11. 2024</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1964377D-6336-4C7D-B0E5-8F75614E05B4}" type="slidenum">
              <a:rPr lang="sl-SI" smtClean="0"/>
              <a:t>‹#›</a:t>
            </a:fld>
            <a:endParaRPr lang="sl-S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sl-SI"/>
              <a:t>Uredite slog naslova matrice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3C21A60E-C8C0-46FF-81CC-0AF0190B0E26}" type="datetimeFigureOut">
              <a:rPr lang="sl-SI" smtClean="0"/>
              <a:t>10. 11. 2024</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1964377D-6336-4C7D-B0E5-8F75614E05B4}" type="slidenum">
              <a:rPr lang="sl-SI" smtClean="0"/>
              <a:t>‹#›</a:t>
            </a:fld>
            <a:endParaRPr lang="sl-SI"/>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13" name="Title 12"/>
          <p:cNvSpPr>
            <a:spLocks noGrp="1"/>
          </p:cNvSpPr>
          <p:nvPr>
            <p:ph type="title"/>
          </p:nvPr>
        </p:nvSpPr>
        <p:spPr/>
        <p:txBody>
          <a:bodyPr/>
          <a:lstStyle/>
          <a:p>
            <a:r>
              <a:rPr lang="sl-SI"/>
              <a:t>Uredite slog naslova matrice</a:t>
            </a:r>
            <a:endParaRPr lang="en-US"/>
          </a:p>
        </p:txBody>
      </p:sp>
      <p:sp>
        <p:nvSpPr>
          <p:cNvPr id="14" name="Date Placeholder 13"/>
          <p:cNvSpPr>
            <a:spLocks noGrp="1"/>
          </p:cNvSpPr>
          <p:nvPr>
            <p:ph type="dt" sz="half" idx="10"/>
          </p:nvPr>
        </p:nvSpPr>
        <p:spPr/>
        <p:txBody>
          <a:bodyPr/>
          <a:lstStyle/>
          <a:p>
            <a:fld id="{3C21A60E-C8C0-46FF-81CC-0AF0190B0E26}" type="datetimeFigureOut">
              <a:rPr lang="sl-SI" smtClean="0"/>
              <a:t>10. 11. 2024</a:t>
            </a:fld>
            <a:endParaRPr lang="sl-SI"/>
          </a:p>
        </p:txBody>
      </p:sp>
      <p:sp>
        <p:nvSpPr>
          <p:cNvPr id="15" name="Slide Number Placeholder 14"/>
          <p:cNvSpPr>
            <a:spLocks noGrp="1"/>
          </p:cNvSpPr>
          <p:nvPr>
            <p:ph type="sldNum" sz="quarter" idx="11"/>
          </p:nvPr>
        </p:nvSpPr>
        <p:spPr/>
        <p:txBody>
          <a:bodyPr/>
          <a:lstStyle/>
          <a:p>
            <a:fld id="{1964377D-6336-4C7D-B0E5-8F75614E05B4}" type="slidenum">
              <a:rPr lang="sl-SI" smtClean="0"/>
              <a:t>‹#›</a:t>
            </a:fld>
            <a:endParaRPr lang="sl-SI"/>
          </a:p>
        </p:txBody>
      </p:sp>
      <p:sp>
        <p:nvSpPr>
          <p:cNvPr id="16" name="Footer Placeholder 15"/>
          <p:cNvSpPr>
            <a:spLocks noGrp="1"/>
          </p:cNvSpPr>
          <p:nvPr>
            <p:ph type="ftr" sz="quarter" idx="12"/>
          </p:nvPr>
        </p:nvSpPr>
        <p:spPr/>
        <p:txBody>
          <a:bodyPr/>
          <a:lstStyle/>
          <a:p>
            <a:endParaRPr lang="sl-SI"/>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12" name="Date Placeholder 11"/>
          <p:cNvSpPr>
            <a:spLocks noGrp="1"/>
          </p:cNvSpPr>
          <p:nvPr>
            <p:ph type="dt" sz="half" idx="10"/>
          </p:nvPr>
        </p:nvSpPr>
        <p:spPr/>
        <p:txBody>
          <a:bodyPr/>
          <a:lstStyle/>
          <a:p>
            <a:fld id="{3C21A60E-C8C0-46FF-81CC-0AF0190B0E26}" type="datetimeFigureOut">
              <a:rPr lang="sl-SI" smtClean="0"/>
              <a:t>10. 11. 2024</a:t>
            </a:fld>
            <a:endParaRPr lang="sl-SI"/>
          </a:p>
        </p:txBody>
      </p:sp>
      <p:sp>
        <p:nvSpPr>
          <p:cNvPr id="13" name="Slide Number Placeholder 12"/>
          <p:cNvSpPr>
            <a:spLocks noGrp="1"/>
          </p:cNvSpPr>
          <p:nvPr>
            <p:ph type="sldNum" sz="quarter" idx="11"/>
          </p:nvPr>
        </p:nvSpPr>
        <p:spPr/>
        <p:txBody>
          <a:bodyPr/>
          <a:lstStyle/>
          <a:p>
            <a:fld id="{1964377D-6336-4C7D-B0E5-8F75614E05B4}" type="slidenum">
              <a:rPr lang="sl-SI" smtClean="0"/>
              <a:t>‹#›</a:t>
            </a:fld>
            <a:endParaRPr lang="sl-SI"/>
          </a:p>
        </p:txBody>
      </p:sp>
      <p:sp>
        <p:nvSpPr>
          <p:cNvPr id="14" name="Footer Placeholder 13"/>
          <p:cNvSpPr>
            <a:spLocks noGrp="1"/>
          </p:cNvSpPr>
          <p:nvPr>
            <p:ph type="ftr" sz="quarter" idx="12"/>
          </p:nvPr>
        </p:nvSpPr>
        <p:spPr/>
        <p:txBody>
          <a:bodyPr/>
          <a:lstStyle/>
          <a:p>
            <a:endParaRPr lang="sl-SI"/>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sl-SI"/>
              <a:t>Uredite slog naslova matrice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3C21A60E-C8C0-46FF-81CC-0AF0190B0E26}" type="datetimeFigureOut">
              <a:rPr lang="sl-SI" smtClean="0"/>
              <a:t>10. 11. 2024</a:t>
            </a:fld>
            <a:endParaRPr lang="sl-SI"/>
          </a:p>
        </p:txBody>
      </p:sp>
      <p:sp>
        <p:nvSpPr>
          <p:cNvPr id="9" name="Slide Number Placeholder 8"/>
          <p:cNvSpPr>
            <a:spLocks noGrp="1"/>
          </p:cNvSpPr>
          <p:nvPr>
            <p:ph type="sldNum" sz="quarter" idx="11"/>
          </p:nvPr>
        </p:nvSpPr>
        <p:spPr/>
        <p:txBody>
          <a:bodyPr/>
          <a:lstStyle/>
          <a:p>
            <a:fld id="{1964377D-6336-4C7D-B0E5-8F75614E05B4}" type="slidenum">
              <a:rPr lang="sl-SI" smtClean="0"/>
              <a:t>‹#›</a:t>
            </a:fld>
            <a:endParaRPr lang="sl-SI"/>
          </a:p>
        </p:txBody>
      </p:sp>
      <p:sp>
        <p:nvSpPr>
          <p:cNvPr id="10" name="Footer Placeholder 9"/>
          <p:cNvSpPr>
            <a:spLocks noGrp="1"/>
          </p:cNvSpPr>
          <p:nvPr>
            <p:ph type="ftr" sz="quarter" idx="12"/>
          </p:nvPr>
        </p:nvSpPr>
        <p:spPr/>
        <p:txBody>
          <a:bodyPr/>
          <a:lstStyle/>
          <a:p>
            <a:endParaRPr lang="sl-SI"/>
          </a:p>
        </p:txBody>
      </p:sp>
      <p:sp>
        <p:nvSpPr>
          <p:cNvPr id="11" name="Title 10"/>
          <p:cNvSpPr>
            <a:spLocks noGrp="1"/>
          </p:cNvSpPr>
          <p:nvPr>
            <p:ph type="title"/>
          </p:nvPr>
        </p:nvSpPr>
        <p:spPr/>
        <p:txBody>
          <a:bodyPr/>
          <a:lstStyle/>
          <a:p>
            <a:r>
              <a:rPr lang="sl-SI"/>
              <a:t>Uredite slog naslova matrice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2" name="Title 11"/>
          <p:cNvSpPr>
            <a:spLocks noGrp="1"/>
          </p:cNvSpPr>
          <p:nvPr>
            <p:ph type="title"/>
          </p:nvPr>
        </p:nvSpPr>
        <p:spPr/>
        <p:txBody>
          <a:bodyPr/>
          <a:lstStyle/>
          <a:p>
            <a:r>
              <a:rPr lang="sl-SI"/>
              <a:t>Uredite slog naslova matrice</a:t>
            </a:r>
            <a:endParaRPr lang="en-US" dirty="0"/>
          </a:p>
        </p:txBody>
      </p:sp>
      <p:sp>
        <p:nvSpPr>
          <p:cNvPr id="14" name="Date Placeholder 13"/>
          <p:cNvSpPr>
            <a:spLocks noGrp="1"/>
          </p:cNvSpPr>
          <p:nvPr>
            <p:ph type="dt" sz="half" idx="10"/>
          </p:nvPr>
        </p:nvSpPr>
        <p:spPr/>
        <p:txBody>
          <a:bodyPr/>
          <a:lstStyle/>
          <a:p>
            <a:fld id="{3C21A60E-C8C0-46FF-81CC-0AF0190B0E26}" type="datetimeFigureOut">
              <a:rPr lang="sl-SI" smtClean="0"/>
              <a:t>10. 11. 2024</a:t>
            </a:fld>
            <a:endParaRPr lang="sl-SI"/>
          </a:p>
        </p:txBody>
      </p:sp>
      <p:sp>
        <p:nvSpPr>
          <p:cNvPr id="15" name="Slide Number Placeholder 14"/>
          <p:cNvSpPr>
            <a:spLocks noGrp="1"/>
          </p:cNvSpPr>
          <p:nvPr>
            <p:ph type="sldNum" sz="quarter" idx="11"/>
          </p:nvPr>
        </p:nvSpPr>
        <p:spPr/>
        <p:txBody>
          <a:bodyPr/>
          <a:lstStyle/>
          <a:p>
            <a:fld id="{1964377D-6336-4C7D-B0E5-8F75614E05B4}" type="slidenum">
              <a:rPr lang="sl-SI" smtClean="0"/>
              <a:t>‹#›</a:t>
            </a:fld>
            <a:endParaRPr lang="sl-SI"/>
          </a:p>
        </p:txBody>
      </p:sp>
      <p:sp>
        <p:nvSpPr>
          <p:cNvPr id="16" name="Footer Placeholder 15"/>
          <p:cNvSpPr>
            <a:spLocks noGrp="1"/>
          </p:cNvSpPr>
          <p:nvPr>
            <p:ph type="ftr" sz="quarter" idx="12"/>
          </p:nvPr>
        </p:nvSpPr>
        <p:spPr/>
        <p:txBody>
          <a:bodyPr/>
          <a:lstStyle/>
          <a:p>
            <a:endParaRPr lang="sl-SI"/>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sl-SI"/>
              <a:t>Uredite slog naslova matrice</a:t>
            </a:r>
            <a:endParaRPr lang="en-US"/>
          </a:p>
        </p:txBody>
      </p:sp>
      <p:sp>
        <p:nvSpPr>
          <p:cNvPr id="7" name="Date Placeholder 6"/>
          <p:cNvSpPr>
            <a:spLocks noGrp="1"/>
          </p:cNvSpPr>
          <p:nvPr>
            <p:ph type="dt" sz="half" idx="10"/>
          </p:nvPr>
        </p:nvSpPr>
        <p:spPr/>
        <p:txBody>
          <a:bodyPr/>
          <a:lstStyle/>
          <a:p>
            <a:fld id="{3C21A60E-C8C0-46FF-81CC-0AF0190B0E26}" type="datetimeFigureOut">
              <a:rPr lang="sl-SI" smtClean="0"/>
              <a:t>10. 11. 2024</a:t>
            </a:fld>
            <a:endParaRPr lang="sl-SI"/>
          </a:p>
        </p:txBody>
      </p:sp>
      <p:sp>
        <p:nvSpPr>
          <p:cNvPr id="8" name="Slide Number Placeholder 7"/>
          <p:cNvSpPr>
            <a:spLocks noGrp="1"/>
          </p:cNvSpPr>
          <p:nvPr>
            <p:ph type="sldNum" sz="quarter" idx="11"/>
          </p:nvPr>
        </p:nvSpPr>
        <p:spPr/>
        <p:txBody>
          <a:bodyPr/>
          <a:lstStyle/>
          <a:p>
            <a:fld id="{1964377D-6336-4C7D-B0E5-8F75614E05B4}" type="slidenum">
              <a:rPr lang="sl-SI" smtClean="0"/>
              <a:t>‹#›</a:t>
            </a:fld>
            <a:endParaRPr lang="sl-SI"/>
          </a:p>
        </p:txBody>
      </p:sp>
      <p:sp>
        <p:nvSpPr>
          <p:cNvPr id="9" name="Footer Placeholder 8"/>
          <p:cNvSpPr>
            <a:spLocks noGrp="1"/>
          </p:cNvSpPr>
          <p:nvPr>
            <p:ph type="ftr" sz="quarter" idx="12"/>
          </p:nvPr>
        </p:nvSpPr>
        <p:spPr/>
        <p:txBody>
          <a:bodyPr/>
          <a:lstStyle/>
          <a:p>
            <a:endParaRPr lang="sl-S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C21A60E-C8C0-46FF-81CC-0AF0190B0E26}" type="datetimeFigureOut">
              <a:rPr lang="sl-SI" smtClean="0"/>
              <a:t>10. 11. 2024</a:t>
            </a:fld>
            <a:endParaRPr lang="sl-SI"/>
          </a:p>
        </p:txBody>
      </p:sp>
      <p:sp>
        <p:nvSpPr>
          <p:cNvPr id="6" name="Slide Number Placeholder 5"/>
          <p:cNvSpPr>
            <a:spLocks noGrp="1"/>
          </p:cNvSpPr>
          <p:nvPr>
            <p:ph type="sldNum" sz="quarter" idx="11"/>
          </p:nvPr>
        </p:nvSpPr>
        <p:spPr/>
        <p:txBody>
          <a:bodyPr/>
          <a:lstStyle/>
          <a:p>
            <a:fld id="{1964377D-6336-4C7D-B0E5-8F75614E05B4}" type="slidenum">
              <a:rPr lang="sl-SI" smtClean="0"/>
              <a:t>‹#›</a:t>
            </a:fld>
            <a:endParaRPr lang="sl-SI"/>
          </a:p>
        </p:txBody>
      </p:sp>
      <p:sp>
        <p:nvSpPr>
          <p:cNvPr id="7" name="Footer Placeholder 6"/>
          <p:cNvSpPr>
            <a:spLocks noGrp="1"/>
          </p:cNvSpPr>
          <p:nvPr>
            <p:ph type="ftr" sz="quarter" idx="12"/>
          </p:nvPr>
        </p:nvSpPr>
        <p:spPr/>
        <p:txBody>
          <a:bodyPr/>
          <a:lstStyle/>
          <a:p>
            <a:endParaRPr lang="sl-S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15" name="Date Placeholder 14"/>
          <p:cNvSpPr>
            <a:spLocks noGrp="1"/>
          </p:cNvSpPr>
          <p:nvPr>
            <p:ph type="dt" sz="half" idx="10"/>
          </p:nvPr>
        </p:nvSpPr>
        <p:spPr/>
        <p:txBody>
          <a:bodyPr/>
          <a:lstStyle/>
          <a:p>
            <a:fld id="{3C21A60E-C8C0-46FF-81CC-0AF0190B0E26}" type="datetimeFigureOut">
              <a:rPr lang="sl-SI" smtClean="0"/>
              <a:t>10. 11. 2024</a:t>
            </a:fld>
            <a:endParaRPr lang="sl-SI"/>
          </a:p>
        </p:txBody>
      </p:sp>
      <p:sp>
        <p:nvSpPr>
          <p:cNvPr id="16" name="Slide Number Placeholder 15"/>
          <p:cNvSpPr>
            <a:spLocks noGrp="1"/>
          </p:cNvSpPr>
          <p:nvPr>
            <p:ph type="sldNum" sz="quarter" idx="11"/>
          </p:nvPr>
        </p:nvSpPr>
        <p:spPr/>
        <p:txBody>
          <a:bodyPr/>
          <a:lstStyle/>
          <a:p>
            <a:fld id="{1964377D-6336-4C7D-B0E5-8F75614E05B4}" type="slidenum">
              <a:rPr lang="sl-SI" smtClean="0"/>
              <a:t>‹#›</a:t>
            </a:fld>
            <a:endParaRPr lang="sl-SI"/>
          </a:p>
        </p:txBody>
      </p:sp>
      <p:sp>
        <p:nvSpPr>
          <p:cNvPr id="17" name="Footer Placeholder 16"/>
          <p:cNvSpPr>
            <a:spLocks noGrp="1"/>
          </p:cNvSpPr>
          <p:nvPr>
            <p:ph type="ftr" sz="quarter" idx="12"/>
          </p:nvPr>
        </p:nvSpPr>
        <p:spPr/>
        <p:txBody>
          <a:bodyPr/>
          <a:lstStyle/>
          <a:p>
            <a:endParaRPr lang="sl-SI"/>
          </a:p>
        </p:txBody>
      </p:sp>
      <p:sp>
        <p:nvSpPr>
          <p:cNvPr id="18" name="Title 17"/>
          <p:cNvSpPr>
            <a:spLocks noGrp="1"/>
          </p:cNvSpPr>
          <p:nvPr>
            <p:ph type="title"/>
          </p:nvPr>
        </p:nvSpPr>
        <p:spPr/>
        <p:txBody>
          <a:bodyPr/>
          <a:lstStyle/>
          <a:p>
            <a:r>
              <a:rPr lang="sl-SI"/>
              <a:t>Uredite slog naslova matrice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a:t>Kliknite ikono, če želite dodati sliko</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1" name="Title 10"/>
          <p:cNvSpPr>
            <a:spLocks noGrp="1"/>
          </p:cNvSpPr>
          <p:nvPr>
            <p:ph type="title"/>
          </p:nvPr>
        </p:nvSpPr>
        <p:spPr/>
        <p:txBody>
          <a:bodyPr/>
          <a:lstStyle/>
          <a:p>
            <a:r>
              <a:rPr lang="sl-SI"/>
              <a:t>Uredite slog naslova matrice</a:t>
            </a:r>
            <a:endParaRPr lang="en-US"/>
          </a:p>
        </p:txBody>
      </p:sp>
      <p:sp>
        <p:nvSpPr>
          <p:cNvPr id="13" name="Date Placeholder 12"/>
          <p:cNvSpPr>
            <a:spLocks noGrp="1"/>
          </p:cNvSpPr>
          <p:nvPr>
            <p:ph type="dt" sz="half" idx="10"/>
          </p:nvPr>
        </p:nvSpPr>
        <p:spPr/>
        <p:txBody>
          <a:bodyPr/>
          <a:lstStyle/>
          <a:p>
            <a:fld id="{3C21A60E-C8C0-46FF-81CC-0AF0190B0E26}" type="datetimeFigureOut">
              <a:rPr lang="sl-SI" smtClean="0"/>
              <a:t>10. 11. 2024</a:t>
            </a:fld>
            <a:endParaRPr lang="sl-SI"/>
          </a:p>
        </p:txBody>
      </p:sp>
      <p:sp>
        <p:nvSpPr>
          <p:cNvPr id="14" name="Slide Number Placeholder 13"/>
          <p:cNvSpPr>
            <a:spLocks noGrp="1"/>
          </p:cNvSpPr>
          <p:nvPr>
            <p:ph type="sldNum" sz="quarter" idx="11"/>
          </p:nvPr>
        </p:nvSpPr>
        <p:spPr/>
        <p:txBody>
          <a:bodyPr/>
          <a:lstStyle/>
          <a:p>
            <a:fld id="{1964377D-6336-4C7D-B0E5-8F75614E05B4}" type="slidenum">
              <a:rPr lang="sl-SI" smtClean="0"/>
              <a:t>‹#›</a:t>
            </a:fld>
            <a:endParaRPr lang="sl-SI"/>
          </a:p>
        </p:txBody>
      </p:sp>
      <p:sp>
        <p:nvSpPr>
          <p:cNvPr id="15" name="Footer Placeholder 14"/>
          <p:cNvSpPr>
            <a:spLocks noGrp="1"/>
          </p:cNvSpPr>
          <p:nvPr>
            <p:ph type="ftr" sz="quarter" idx="12"/>
          </p:nvPr>
        </p:nvSpPr>
        <p:spPr/>
        <p:txBody>
          <a:bodyPr/>
          <a:lstStyle/>
          <a:p>
            <a:endParaRPr lang="sl-SI"/>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sl-SI"/>
              <a:t>Uredite slog naslova matrice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3C21A60E-C8C0-46FF-81CC-0AF0190B0E26}" type="datetimeFigureOut">
              <a:rPr lang="sl-SI" smtClean="0"/>
              <a:t>10. 11. 2024</a:t>
            </a:fld>
            <a:endParaRPr lang="sl-SI"/>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sl-SI"/>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1964377D-6336-4C7D-B0E5-8F75614E05B4}" type="slidenum">
              <a:rPr lang="sl-SI" smtClean="0"/>
              <a:t>‹#›</a:t>
            </a:fld>
            <a:endParaRPr lang="sl-SI"/>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cid:e1f3f565-c31d-4963-9d8d-8763f8873404" TargetMode="External"/><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cid:11174699-3c36-430e-8116-54ce9faba90c" TargetMode="External"/><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cid:bcaf37a8-2351-47ad-9fee-eaa3fc4ae236" TargetMode="External"/><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cid:120e9ff6-7a19-4ab4-931c-4053123d512b" TargetMode="External"/><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cid:8062db4c-b024-4eb7-8b26-70600495aacb" TargetMode="External"/><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cid:2a3021f3-4022-4244-aba9-ddd2d097e6b0" TargetMode="External"/><Relationship Id="rId7" Type="http://schemas.openxmlformats.org/officeDocument/2006/relationships/image" Target="cid:9327408f-f614-40d6-b5f7-3c6dcd18019f" TargetMode="External"/><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cid:2437a3b9-45fe-41fe-8b1e-440fdc913d77" TargetMode="External"/><Relationship Id="rId4" Type="http://schemas.openxmlformats.org/officeDocument/2006/relationships/image" Target="../media/image83.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83568" y="836712"/>
            <a:ext cx="7776864" cy="1944216"/>
          </a:xfrm>
        </p:spPr>
        <p:txBody>
          <a:bodyPr/>
          <a:lstStyle/>
          <a:p>
            <a:pPr algn="ctr"/>
            <a:r>
              <a:rPr lang="sl-SI" dirty="0"/>
              <a:t>JUNIJSKA SREČANJA V GOZDU</a:t>
            </a:r>
          </a:p>
        </p:txBody>
      </p:sp>
      <p:sp>
        <p:nvSpPr>
          <p:cNvPr id="4" name="Naslov 2"/>
          <p:cNvSpPr txBox="1">
            <a:spLocks/>
          </p:cNvSpPr>
          <p:nvPr/>
        </p:nvSpPr>
        <p:spPr>
          <a:xfrm>
            <a:off x="827584" y="2924944"/>
            <a:ext cx="7929264" cy="288032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l-SI" dirty="0"/>
              <a:t>Vsako zadnjo soboto v mesecu JUNIJU</a:t>
            </a:r>
          </a:p>
          <a:p>
            <a:pPr algn="ctr"/>
            <a:r>
              <a:rPr lang="sl-SI" dirty="0"/>
              <a:t>v spomin na </a:t>
            </a:r>
          </a:p>
          <a:p>
            <a:pPr algn="ctr"/>
            <a:r>
              <a:rPr lang="sl-SI" dirty="0"/>
              <a:t>starša</a:t>
            </a:r>
          </a:p>
        </p:txBody>
      </p:sp>
    </p:spTree>
    <p:extLst>
      <p:ext uri="{BB962C8B-B14F-4D97-AF65-F5344CB8AC3E}">
        <p14:creationId xmlns:p14="http://schemas.microsoft.com/office/powerpoint/2010/main" val="398086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251520" y="6165304"/>
            <a:ext cx="5810984" cy="417984"/>
          </a:xfrm>
        </p:spPr>
        <p:txBody>
          <a:bodyPr/>
          <a:lstStyle/>
          <a:p>
            <a:r>
              <a:rPr lang="sl-SI" sz="1400" dirty="0"/>
              <a:t>Prvi rod potomcev in dva pridružena</a:t>
            </a:r>
          </a:p>
        </p:txBody>
      </p:sp>
      <p:pic>
        <p:nvPicPr>
          <p:cNvPr id="5" name="Ograda vsebin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0938" y="260648"/>
            <a:ext cx="8605400" cy="5760640"/>
          </a:xfrm>
        </p:spPr>
      </p:pic>
    </p:spTree>
    <p:extLst>
      <p:ext uri="{BB962C8B-B14F-4D97-AF65-F5344CB8AC3E}">
        <p14:creationId xmlns:p14="http://schemas.microsoft.com/office/powerpoint/2010/main" val="20739770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11560" y="6453336"/>
            <a:ext cx="5810984" cy="273968"/>
          </a:xfrm>
        </p:spPr>
        <p:txBody>
          <a:bodyPr/>
          <a:lstStyle/>
          <a:p>
            <a:r>
              <a:rPr lang="sl-SI" sz="1400" dirty="0"/>
              <a:t>Gasilska na odru</a:t>
            </a:r>
          </a:p>
        </p:txBody>
      </p:sp>
      <p:pic>
        <p:nvPicPr>
          <p:cNvPr id="6" name="Ograda vsebine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260648"/>
            <a:ext cx="8217074" cy="6162806"/>
          </a:xfrm>
        </p:spPr>
      </p:pic>
    </p:spTree>
    <p:extLst>
      <p:ext uri="{BB962C8B-B14F-4D97-AF65-F5344CB8AC3E}">
        <p14:creationId xmlns:p14="http://schemas.microsoft.com/office/powerpoint/2010/main" val="42316764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83568" y="836712"/>
            <a:ext cx="7776864" cy="1944216"/>
          </a:xfrm>
        </p:spPr>
        <p:txBody>
          <a:bodyPr/>
          <a:lstStyle/>
          <a:p>
            <a:pPr algn="ctr"/>
            <a:r>
              <a:rPr lang="sl-SI" dirty="0"/>
              <a:t>TRINAJSTO SREČANJE</a:t>
            </a:r>
          </a:p>
        </p:txBody>
      </p:sp>
      <p:sp>
        <p:nvSpPr>
          <p:cNvPr id="4" name="Naslov 2"/>
          <p:cNvSpPr txBox="1">
            <a:spLocks/>
          </p:cNvSpPr>
          <p:nvPr/>
        </p:nvSpPr>
        <p:spPr>
          <a:xfrm>
            <a:off x="827584" y="2924944"/>
            <a:ext cx="7848872" cy="144016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l-SI" dirty="0"/>
              <a:t>Sobota 27.06.2020</a:t>
            </a:r>
          </a:p>
        </p:txBody>
      </p:sp>
    </p:spTree>
    <p:extLst>
      <p:ext uri="{BB962C8B-B14F-4D97-AF65-F5344CB8AC3E}">
        <p14:creationId xmlns:p14="http://schemas.microsoft.com/office/powerpoint/2010/main" val="32759692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11560" y="6453336"/>
            <a:ext cx="5810984" cy="273968"/>
          </a:xfrm>
        </p:spPr>
        <p:txBody>
          <a:bodyPr/>
          <a:lstStyle/>
          <a:p>
            <a:r>
              <a:rPr lang="sl-SI" sz="1400" dirty="0"/>
              <a:t>Gasilska na odru</a:t>
            </a:r>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6188"/>
            <a:ext cx="9144000" cy="6858000"/>
          </a:xfrm>
        </p:spPr>
      </p:pic>
    </p:spTree>
    <p:extLst>
      <p:ext uri="{BB962C8B-B14F-4D97-AF65-F5344CB8AC3E}">
        <p14:creationId xmlns:p14="http://schemas.microsoft.com/office/powerpoint/2010/main" val="34302112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11560" y="6453336"/>
            <a:ext cx="5810984" cy="273968"/>
          </a:xfrm>
        </p:spPr>
        <p:txBody>
          <a:bodyPr/>
          <a:lstStyle/>
          <a:p>
            <a:r>
              <a:rPr lang="sl-SI" sz="1400" dirty="0"/>
              <a:t>Gasilska na odru</a:t>
            </a:r>
          </a:p>
        </p:txBody>
      </p:sp>
      <p:pic>
        <p:nvPicPr>
          <p:cNvPr id="5" name="Ograda vsebin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4544" y="-73100"/>
            <a:ext cx="9566010" cy="7174507"/>
          </a:xfrm>
        </p:spPr>
      </p:pic>
    </p:spTree>
    <p:extLst>
      <p:ext uri="{BB962C8B-B14F-4D97-AF65-F5344CB8AC3E}">
        <p14:creationId xmlns:p14="http://schemas.microsoft.com/office/powerpoint/2010/main" val="27833425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11560" y="6453336"/>
            <a:ext cx="5810984" cy="273968"/>
          </a:xfrm>
        </p:spPr>
        <p:txBody>
          <a:bodyPr/>
          <a:lstStyle/>
          <a:p>
            <a:r>
              <a:rPr lang="sl-SI" sz="1400" dirty="0"/>
              <a:t>Gasilska na odru</a:t>
            </a:r>
          </a:p>
        </p:txBody>
      </p:sp>
      <p:pic>
        <p:nvPicPr>
          <p:cNvPr id="5" name="Ograda vsebin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699953" y="1372308"/>
            <a:ext cx="6561236" cy="4097063"/>
          </a:xfr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0" y="140221"/>
            <a:ext cx="4609951" cy="6525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69864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11560" y="6453336"/>
            <a:ext cx="5810984" cy="273968"/>
          </a:xfrm>
        </p:spPr>
        <p:txBody>
          <a:bodyPr/>
          <a:lstStyle/>
          <a:p>
            <a:r>
              <a:rPr lang="sl-SI" sz="1400" dirty="0"/>
              <a:t>Gasilska na odru</a:t>
            </a:r>
          </a:p>
        </p:txBody>
      </p:sp>
      <p:pic>
        <p:nvPicPr>
          <p:cNvPr id="5" name="Ograda vsebin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660267" y="1345076"/>
            <a:ext cx="6408712" cy="4153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229047"/>
            <a:ext cx="3688606"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69864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11560" y="6453336"/>
            <a:ext cx="5810984" cy="273968"/>
          </a:xfrm>
        </p:spPr>
        <p:txBody>
          <a:bodyPr/>
          <a:lstStyle/>
          <a:p>
            <a:r>
              <a:rPr lang="sl-SI" sz="1400" dirty="0"/>
              <a:t>Gasilska na odru</a:t>
            </a:r>
          </a:p>
        </p:txBody>
      </p:sp>
      <p:pic>
        <p:nvPicPr>
          <p:cNvPr id="5" name="Ograda vsebin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901487" y="1495316"/>
            <a:ext cx="6533420" cy="3939375"/>
          </a:xfrm>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6207" y="260648"/>
            <a:ext cx="3941354" cy="640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69864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83568" y="836712"/>
            <a:ext cx="7776864" cy="1944216"/>
          </a:xfrm>
        </p:spPr>
        <p:txBody>
          <a:bodyPr/>
          <a:lstStyle/>
          <a:p>
            <a:pPr algn="ctr"/>
            <a:r>
              <a:rPr lang="sl-SI" dirty="0"/>
              <a:t>ŠTIRINAJSTO SREČANJE</a:t>
            </a:r>
          </a:p>
        </p:txBody>
      </p:sp>
      <p:sp>
        <p:nvSpPr>
          <p:cNvPr id="4" name="Naslov 2"/>
          <p:cNvSpPr txBox="1">
            <a:spLocks/>
          </p:cNvSpPr>
          <p:nvPr/>
        </p:nvSpPr>
        <p:spPr>
          <a:xfrm>
            <a:off x="827584" y="2924944"/>
            <a:ext cx="7848872" cy="144016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l-SI" dirty="0"/>
              <a:t>Sobota 26.06.2021</a:t>
            </a:r>
          </a:p>
        </p:txBody>
      </p:sp>
    </p:spTree>
    <p:extLst>
      <p:ext uri="{BB962C8B-B14F-4D97-AF65-F5344CB8AC3E}">
        <p14:creationId xmlns:p14="http://schemas.microsoft.com/office/powerpoint/2010/main" val="33123202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11560" y="6453336"/>
            <a:ext cx="5810984" cy="273968"/>
          </a:xfrm>
        </p:spPr>
        <p:txBody>
          <a:bodyPr/>
          <a:lstStyle/>
          <a:p>
            <a:r>
              <a:rPr lang="sl-SI" sz="1400" dirty="0"/>
              <a:t>Gasilska na odru</a:t>
            </a:r>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406" y="-5740"/>
            <a:ext cx="9151653" cy="6863740"/>
          </a:xfrm>
        </p:spPr>
      </p:pic>
    </p:spTree>
    <p:extLst>
      <p:ext uri="{BB962C8B-B14F-4D97-AF65-F5344CB8AC3E}">
        <p14:creationId xmlns:p14="http://schemas.microsoft.com/office/powerpoint/2010/main" val="303640005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11560" y="6453336"/>
            <a:ext cx="5810984" cy="273968"/>
          </a:xfrm>
        </p:spPr>
        <p:txBody>
          <a:bodyPr/>
          <a:lstStyle/>
          <a:p>
            <a:r>
              <a:rPr lang="sl-SI" sz="1400" dirty="0"/>
              <a:t>Gasilska na odru</a:t>
            </a:r>
          </a:p>
        </p:txBody>
      </p:sp>
      <p:pic>
        <p:nvPicPr>
          <p:cNvPr id="9" name="Ograda vsebine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5800"/>
            <a:ext cx="9184604" cy="6888453"/>
          </a:xfrm>
        </p:spPr>
      </p:pic>
    </p:spTree>
    <p:extLst>
      <p:ext uri="{BB962C8B-B14F-4D97-AF65-F5344CB8AC3E}">
        <p14:creationId xmlns:p14="http://schemas.microsoft.com/office/powerpoint/2010/main" val="3036400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179512" y="6237312"/>
            <a:ext cx="5810984" cy="417984"/>
          </a:xfrm>
        </p:spPr>
        <p:txBody>
          <a:bodyPr/>
          <a:lstStyle/>
          <a:p>
            <a:r>
              <a:rPr lang="sl-SI" sz="1400" dirty="0"/>
              <a:t>Za dobrodošlico, najmlajša iz prve skupaj z drugo generacijo</a:t>
            </a:r>
          </a:p>
        </p:txBody>
      </p:sp>
      <p:pic>
        <p:nvPicPr>
          <p:cNvPr id="5" name="Ograda vsebin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7386" y="188640"/>
            <a:ext cx="8712968" cy="5832648"/>
          </a:xfrm>
        </p:spPr>
      </p:pic>
    </p:spTree>
    <p:extLst>
      <p:ext uri="{BB962C8B-B14F-4D97-AF65-F5344CB8AC3E}">
        <p14:creationId xmlns:p14="http://schemas.microsoft.com/office/powerpoint/2010/main" val="292306207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11560" y="6453336"/>
            <a:ext cx="5810984" cy="273968"/>
          </a:xfrm>
        </p:spPr>
        <p:txBody>
          <a:bodyPr/>
          <a:lstStyle/>
          <a:p>
            <a:r>
              <a:rPr lang="sl-SI" sz="1400" dirty="0"/>
              <a:t>Gasilska na odru</a:t>
            </a:r>
          </a:p>
        </p:txBody>
      </p:sp>
      <p:pic>
        <p:nvPicPr>
          <p:cNvPr id="6" name="Ograda vsebine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77" y="0"/>
            <a:ext cx="9144000" cy="6858000"/>
          </a:xfrm>
        </p:spPr>
      </p:pic>
    </p:spTree>
    <p:extLst>
      <p:ext uri="{BB962C8B-B14F-4D97-AF65-F5344CB8AC3E}">
        <p14:creationId xmlns:p14="http://schemas.microsoft.com/office/powerpoint/2010/main" val="297288640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83568" y="836712"/>
            <a:ext cx="7776864" cy="1944216"/>
          </a:xfrm>
        </p:spPr>
        <p:txBody>
          <a:bodyPr/>
          <a:lstStyle/>
          <a:p>
            <a:pPr algn="ctr"/>
            <a:r>
              <a:rPr lang="sl-SI" dirty="0"/>
              <a:t>PETNAJSTO SREČANJE</a:t>
            </a:r>
          </a:p>
        </p:txBody>
      </p:sp>
      <p:sp>
        <p:nvSpPr>
          <p:cNvPr id="4" name="Naslov 2"/>
          <p:cNvSpPr txBox="1">
            <a:spLocks/>
          </p:cNvSpPr>
          <p:nvPr/>
        </p:nvSpPr>
        <p:spPr>
          <a:xfrm>
            <a:off x="827584" y="2924944"/>
            <a:ext cx="7848872" cy="144016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l-SI" dirty="0"/>
              <a:t>Sobota 25.06.2022</a:t>
            </a:r>
          </a:p>
        </p:txBody>
      </p:sp>
    </p:spTree>
    <p:extLst>
      <p:ext uri="{BB962C8B-B14F-4D97-AF65-F5344CB8AC3E}">
        <p14:creationId xmlns:p14="http://schemas.microsoft.com/office/powerpoint/2010/main" val="155041073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grada vsebine 4" descr="cid:e1f3f565-c31d-4963-9d8d-8763f8873404"/>
          <p:cNvPicPr>
            <a:picLocks noGrp="1"/>
          </p:cNvPicPr>
          <p:nvPr>
            <p:ph idx="1"/>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0" y="0"/>
            <a:ext cx="9144000" cy="5517232"/>
          </a:xfrm>
          <a:prstGeom prst="rect">
            <a:avLst/>
          </a:prstGeom>
          <a:noFill/>
          <a:ln>
            <a:noFill/>
          </a:ln>
        </p:spPr>
      </p:pic>
      <p:sp>
        <p:nvSpPr>
          <p:cNvPr id="4" name="Naslov 3"/>
          <p:cNvSpPr>
            <a:spLocks noGrp="1"/>
          </p:cNvSpPr>
          <p:nvPr>
            <p:ph type="title"/>
          </p:nvPr>
        </p:nvSpPr>
        <p:spPr>
          <a:xfrm>
            <a:off x="755576" y="5733256"/>
            <a:ext cx="7543800" cy="914400"/>
          </a:xfrm>
        </p:spPr>
        <p:txBody>
          <a:bodyPr/>
          <a:lstStyle/>
          <a:p>
            <a:r>
              <a:rPr lang="sl-SI" sz="3600" dirty="0"/>
              <a:t>V senci ob pijači in druženju</a:t>
            </a:r>
          </a:p>
        </p:txBody>
      </p:sp>
    </p:spTree>
    <p:extLst>
      <p:ext uri="{BB962C8B-B14F-4D97-AF65-F5344CB8AC3E}">
        <p14:creationId xmlns:p14="http://schemas.microsoft.com/office/powerpoint/2010/main" val="11799296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grada vsebine 4" descr="cid:11174699-3c36-430e-8116-54ce9faba90c"/>
          <p:cNvPicPr>
            <a:picLocks noGrp="1"/>
          </p:cNvPicPr>
          <p:nvPr>
            <p:ph idx="1"/>
          </p:nvPr>
        </p:nvPicPr>
        <p:blipFill>
          <a:blip r:embed="rId2" r:link="rId3" cstate="print">
            <a:extLst>
              <a:ext uri="{28A0092B-C50C-407E-A947-70E740481C1C}">
                <a14:useLocalDpi xmlns:a14="http://schemas.microsoft.com/office/drawing/2010/main" val="0"/>
              </a:ext>
            </a:extLst>
          </a:blip>
          <a:srcRect/>
          <a:stretch>
            <a:fillRect/>
          </a:stretch>
        </p:blipFill>
        <p:spPr bwMode="auto">
          <a:xfrm rot="5400000">
            <a:off x="-863724" y="875680"/>
            <a:ext cx="6858000" cy="5148064"/>
          </a:xfrm>
          <a:prstGeom prst="rect">
            <a:avLst/>
          </a:prstGeom>
          <a:noFill/>
          <a:ln>
            <a:noFill/>
          </a:ln>
        </p:spPr>
      </p:pic>
      <p:sp>
        <p:nvSpPr>
          <p:cNvPr id="4" name="Naslov 3"/>
          <p:cNvSpPr>
            <a:spLocks noGrp="1"/>
          </p:cNvSpPr>
          <p:nvPr>
            <p:ph type="title"/>
          </p:nvPr>
        </p:nvSpPr>
        <p:spPr>
          <a:xfrm>
            <a:off x="5364088" y="4293096"/>
            <a:ext cx="3528392" cy="1368152"/>
          </a:xfrm>
        </p:spPr>
        <p:txBody>
          <a:bodyPr/>
          <a:lstStyle/>
          <a:p>
            <a:r>
              <a:rPr lang="sl-SI" sz="3600" dirty="0"/>
              <a:t>Podmladek z  medaljami</a:t>
            </a:r>
          </a:p>
        </p:txBody>
      </p:sp>
    </p:spTree>
    <p:extLst>
      <p:ext uri="{BB962C8B-B14F-4D97-AF65-F5344CB8AC3E}">
        <p14:creationId xmlns:p14="http://schemas.microsoft.com/office/powerpoint/2010/main" val="117992962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83568" y="836712"/>
            <a:ext cx="7776864" cy="1944216"/>
          </a:xfrm>
        </p:spPr>
        <p:txBody>
          <a:bodyPr/>
          <a:lstStyle/>
          <a:p>
            <a:pPr algn="ctr"/>
            <a:r>
              <a:rPr lang="sl-SI" dirty="0"/>
              <a:t>ŠESTNAJSTO SREČANJE</a:t>
            </a:r>
          </a:p>
        </p:txBody>
      </p:sp>
      <p:sp>
        <p:nvSpPr>
          <p:cNvPr id="4" name="Naslov 2"/>
          <p:cNvSpPr txBox="1">
            <a:spLocks/>
          </p:cNvSpPr>
          <p:nvPr/>
        </p:nvSpPr>
        <p:spPr>
          <a:xfrm>
            <a:off x="683568" y="4509120"/>
            <a:ext cx="7776864" cy="1944216"/>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l-SI" dirty="0"/>
              <a:t>Sobota 24.06.2023</a:t>
            </a:r>
          </a:p>
          <a:p>
            <a:pPr algn="ctr"/>
            <a:endParaRPr lang="sl-SI" dirty="0"/>
          </a:p>
          <a:p>
            <a:pPr algn="ctr"/>
            <a:endParaRPr lang="sl-SI" dirty="0"/>
          </a:p>
          <a:p>
            <a:pPr algn="ctr"/>
            <a:r>
              <a:rPr lang="sl-SI" sz="3200" b="1" dirty="0"/>
              <a:t>28 prisotnih, račun ? € (14 €/na osebo)</a:t>
            </a:r>
          </a:p>
          <a:p>
            <a:pPr algn="ctr"/>
            <a:endParaRPr lang="sl-SI" sz="3200" b="1" dirty="0"/>
          </a:p>
          <a:p>
            <a:pPr algn="ctr"/>
            <a:endParaRPr lang="sl-SI" sz="3200" b="1" dirty="0"/>
          </a:p>
        </p:txBody>
      </p:sp>
    </p:spTree>
    <p:extLst>
      <p:ext uri="{BB962C8B-B14F-4D97-AF65-F5344CB8AC3E}">
        <p14:creationId xmlns:p14="http://schemas.microsoft.com/office/powerpoint/2010/main" val="40307280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a:xfrm>
            <a:off x="611560" y="6237312"/>
            <a:ext cx="7344816" cy="482352"/>
          </a:xfrm>
        </p:spPr>
        <p:txBody>
          <a:bodyPr/>
          <a:lstStyle/>
          <a:p>
            <a:r>
              <a:rPr lang="sl-SI" sz="3600" dirty="0"/>
              <a:t>Tisti, ki so šli najvišje</a:t>
            </a:r>
          </a:p>
        </p:txBody>
      </p:sp>
      <p:pic>
        <p:nvPicPr>
          <p:cNvPr id="3" name="Ograda vsebine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260648"/>
            <a:ext cx="7862326" cy="5896744"/>
          </a:xfrm>
        </p:spPr>
      </p:pic>
    </p:spTree>
    <p:extLst>
      <p:ext uri="{BB962C8B-B14F-4D97-AF65-F5344CB8AC3E}">
        <p14:creationId xmlns:p14="http://schemas.microsoft.com/office/powerpoint/2010/main" val="152123995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a:xfrm>
            <a:off x="755576" y="6165304"/>
            <a:ext cx="7704856" cy="482352"/>
          </a:xfrm>
        </p:spPr>
        <p:txBody>
          <a:bodyPr/>
          <a:lstStyle/>
          <a:p>
            <a:r>
              <a:rPr lang="sl-SI" sz="2800" dirty="0"/>
              <a:t>Prijetne in lepe uvodne besede najstarejše</a:t>
            </a:r>
          </a:p>
        </p:txBody>
      </p:sp>
      <p:pic>
        <p:nvPicPr>
          <p:cNvPr id="3" name="Ograda vsebine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332656"/>
            <a:ext cx="7776864" cy="5832648"/>
          </a:xfrm>
        </p:spPr>
      </p:pic>
    </p:spTree>
    <p:extLst>
      <p:ext uri="{BB962C8B-B14F-4D97-AF65-F5344CB8AC3E}">
        <p14:creationId xmlns:p14="http://schemas.microsoft.com/office/powerpoint/2010/main" val="152123995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a:xfrm>
            <a:off x="755576" y="5733256"/>
            <a:ext cx="7543800" cy="914400"/>
          </a:xfrm>
        </p:spPr>
        <p:txBody>
          <a:bodyPr/>
          <a:lstStyle/>
          <a:p>
            <a:r>
              <a:rPr lang="sl-SI" sz="3600" dirty="0"/>
              <a:t>Priprave na dvoboje</a:t>
            </a:r>
          </a:p>
        </p:txBody>
      </p:sp>
      <p:pic>
        <p:nvPicPr>
          <p:cNvPr id="3" name="Ograda vsebine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9592" y="332656"/>
            <a:ext cx="7560501" cy="5670376"/>
          </a:xfrm>
        </p:spPr>
      </p:pic>
    </p:spTree>
    <p:extLst>
      <p:ext uri="{BB962C8B-B14F-4D97-AF65-F5344CB8AC3E}">
        <p14:creationId xmlns:p14="http://schemas.microsoft.com/office/powerpoint/2010/main" val="152123995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a:xfrm>
            <a:off x="755576" y="5733256"/>
            <a:ext cx="7543800" cy="914400"/>
          </a:xfrm>
        </p:spPr>
        <p:txBody>
          <a:bodyPr/>
          <a:lstStyle/>
          <a:p>
            <a:r>
              <a:rPr lang="sl-SI" sz="3600" dirty="0"/>
              <a:t>Priprave na dvoboje</a:t>
            </a:r>
          </a:p>
        </p:txBody>
      </p:sp>
      <p:pic>
        <p:nvPicPr>
          <p:cNvPr id="5" name="Ograda vsebin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260648"/>
            <a:ext cx="7800528" cy="5850396"/>
          </a:xfrm>
        </p:spPr>
      </p:pic>
    </p:spTree>
    <p:extLst>
      <p:ext uri="{BB962C8B-B14F-4D97-AF65-F5344CB8AC3E}">
        <p14:creationId xmlns:p14="http://schemas.microsoft.com/office/powerpoint/2010/main" val="36825825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a:xfrm>
            <a:off x="5220072" y="1484784"/>
            <a:ext cx="3600400" cy="3168352"/>
          </a:xfrm>
        </p:spPr>
        <p:txBody>
          <a:bodyPr/>
          <a:lstStyle/>
          <a:p>
            <a:r>
              <a:rPr lang="sl-SI" sz="3600" dirty="0"/>
              <a:t>Razglasitev rezultatov</a:t>
            </a:r>
          </a:p>
        </p:txBody>
      </p:sp>
      <p:pic>
        <p:nvPicPr>
          <p:cNvPr id="3" name="Ograda vsebine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8756"/>
            <a:ext cx="5136933" cy="6849244"/>
          </a:xfrm>
        </p:spPr>
      </p:pic>
    </p:spTree>
    <p:extLst>
      <p:ext uri="{BB962C8B-B14F-4D97-AF65-F5344CB8AC3E}">
        <p14:creationId xmlns:p14="http://schemas.microsoft.com/office/powerpoint/2010/main" val="2562407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179512" y="6237312"/>
            <a:ext cx="5810984" cy="417984"/>
          </a:xfrm>
        </p:spPr>
        <p:txBody>
          <a:bodyPr/>
          <a:lstStyle/>
          <a:p>
            <a:r>
              <a:rPr lang="sl-SI" sz="1400"/>
              <a:t>Tudi </a:t>
            </a:r>
            <a:r>
              <a:rPr lang="sl-SI" sz="1400" dirty="0"/>
              <a:t>najmlajši so se pripeljali</a:t>
            </a:r>
          </a:p>
        </p:txBody>
      </p:sp>
      <p:pic>
        <p:nvPicPr>
          <p:cNvPr id="7" name="Ograda vsebine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7152" y="260648"/>
            <a:ext cx="8712968" cy="5832648"/>
          </a:xfrm>
        </p:spPr>
      </p:pic>
    </p:spTree>
    <p:extLst>
      <p:ext uri="{BB962C8B-B14F-4D97-AF65-F5344CB8AC3E}">
        <p14:creationId xmlns:p14="http://schemas.microsoft.com/office/powerpoint/2010/main" val="20739770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a:xfrm>
            <a:off x="5704656" y="620688"/>
            <a:ext cx="3115816" cy="4514800"/>
          </a:xfrm>
        </p:spPr>
        <p:txBody>
          <a:bodyPr/>
          <a:lstStyle/>
          <a:p>
            <a:r>
              <a:rPr lang="sl-SI" sz="3600" dirty="0"/>
              <a:t>Medalje za najmlajše</a:t>
            </a:r>
          </a:p>
        </p:txBody>
      </p:sp>
      <p:pic>
        <p:nvPicPr>
          <p:cNvPr id="3" name="Ograda vsebine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9344"/>
            <a:ext cx="5121490" cy="6828656"/>
          </a:xfrm>
        </p:spPr>
      </p:pic>
    </p:spTree>
    <p:extLst>
      <p:ext uri="{BB962C8B-B14F-4D97-AF65-F5344CB8AC3E}">
        <p14:creationId xmlns:p14="http://schemas.microsoft.com/office/powerpoint/2010/main" val="36825825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a:xfrm>
            <a:off x="5580112" y="1340768"/>
            <a:ext cx="2736304" cy="3312368"/>
          </a:xfrm>
        </p:spPr>
        <p:txBody>
          <a:bodyPr/>
          <a:lstStyle/>
          <a:p>
            <a:r>
              <a:rPr lang="sl-SI" sz="3600" dirty="0"/>
              <a:t>Osvojila prehodni pokal</a:t>
            </a:r>
          </a:p>
        </p:txBody>
      </p:sp>
      <p:pic>
        <p:nvPicPr>
          <p:cNvPr id="3" name="Ograda vsebine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2" y="0"/>
            <a:ext cx="5054724" cy="6739634"/>
          </a:xfrm>
        </p:spPr>
      </p:pic>
    </p:spTree>
    <p:extLst>
      <p:ext uri="{BB962C8B-B14F-4D97-AF65-F5344CB8AC3E}">
        <p14:creationId xmlns:p14="http://schemas.microsoft.com/office/powerpoint/2010/main" val="10451763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83568" y="836712"/>
            <a:ext cx="7776864" cy="1944216"/>
          </a:xfrm>
        </p:spPr>
        <p:txBody>
          <a:bodyPr/>
          <a:lstStyle/>
          <a:p>
            <a:pPr algn="ctr"/>
            <a:r>
              <a:rPr lang="sl-SI" dirty="0"/>
              <a:t>SEDEMNAJSTO SREČANJE</a:t>
            </a:r>
          </a:p>
        </p:txBody>
      </p:sp>
      <p:sp>
        <p:nvSpPr>
          <p:cNvPr id="4" name="Naslov 2"/>
          <p:cNvSpPr txBox="1">
            <a:spLocks/>
          </p:cNvSpPr>
          <p:nvPr/>
        </p:nvSpPr>
        <p:spPr>
          <a:xfrm>
            <a:off x="699711" y="2204864"/>
            <a:ext cx="7992888" cy="3096344"/>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l-SI" dirty="0"/>
              <a:t>Sobota 29.06.2024</a:t>
            </a:r>
          </a:p>
          <a:p>
            <a:pPr algn="ctr"/>
            <a:endParaRPr lang="sl-SI" dirty="0"/>
          </a:p>
          <a:p>
            <a:pPr algn="ctr"/>
            <a:r>
              <a:rPr lang="sl-SI" sz="2800" b="1" dirty="0"/>
              <a:t>28 prisotnih, račun 576 € (22 €/na osebo)</a:t>
            </a:r>
          </a:p>
        </p:txBody>
      </p:sp>
    </p:spTree>
    <p:extLst>
      <p:ext uri="{BB962C8B-B14F-4D97-AF65-F5344CB8AC3E}">
        <p14:creationId xmlns:p14="http://schemas.microsoft.com/office/powerpoint/2010/main" val="212648005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a:xfrm>
            <a:off x="5580112" y="260648"/>
            <a:ext cx="3168352" cy="5040560"/>
          </a:xfrm>
        </p:spPr>
        <p:txBody>
          <a:bodyPr/>
          <a:lstStyle/>
          <a:p>
            <a:pPr algn="ctr"/>
            <a:r>
              <a:rPr lang="sl-SI" sz="3600" dirty="0"/>
              <a:t>Na sliki štirje od sedmih tokrat na KRIŠKI GORI</a:t>
            </a:r>
          </a:p>
        </p:txBody>
      </p:sp>
      <p:pic>
        <p:nvPicPr>
          <p:cNvPr id="15" name="Označba mesta vsebine 14" descr="Slika, ki vsebuje besede na prostem, nebo, oseba, rekreacija na prostem&#10;&#10;Opis je samodejno ustvarjen">
            <a:extLst>
              <a:ext uri="{FF2B5EF4-FFF2-40B4-BE49-F238E27FC236}">
                <a16:creationId xmlns:a16="http://schemas.microsoft.com/office/drawing/2014/main" id="{73A53861-68EF-76A3-7645-2F3B16F91DD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858901" y="858901"/>
            <a:ext cx="6865865" cy="5148064"/>
          </a:xfrm>
        </p:spPr>
      </p:pic>
    </p:spTree>
    <p:extLst>
      <p:ext uri="{BB962C8B-B14F-4D97-AF65-F5344CB8AC3E}">
        <p14:creationId xmlns:p14="http://schemas.microsoft.com/office/powerpoint/2010/main" val="152924863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a:xfrm>
            <a:off x="5508104" y="2420888"/>
            <a:ext cx="3168352" cy="2232248"/>
          </a:xfrm>
        </p:spPr>
        <p:txBody>
          <a:bodyPr/>
          <a:lstStyle/>
          <a:p>
            <a:pPr algn="ctr"/>
            <a:r>
              <a:rPr lang="sl-SI" sz="3600" dirty="0"/>
              <a:t>Potek tekmovanja v PRSTOMETU</a:t>
            </a:r>
          </a:p>
        </p:txBody>
      </p:sp>
      <p:pic>
        <p:nvPicPr>
          <p:cNvPr id="7" name="Označba mesta vsebine 6">
            <a:extLst>
              <a:ext uri="{FF2B5EF4-FFF2-40B4-BE49-F238E27FC236}">
                <a16:creationId xmlns:a16="http://schemas.microsoft.com/office/drawing/2014/main" id="{A162227C-7D34-4720-6760-9B6E0B91A9E2}"/>
              </a:ext>
            </a:extLst>
          </p:cNvPr>
          <p:cNvPicPr>
            <a:picLocks noGrp="1" noChangeAspect="1"/>
          </p:cNvPicPr>
          <p:nvPr>
            <p:ph idx="1"/>
          </p:nvPr>
        </p:nvPicPr>
        <p:blipFill>
          <a:blip r:embed="rId2"/>
          <a:stretch>
            <a:fillRect/>
          </a:stretch>
        </p:blipFill>
        <p:spPr>
          <a:xfrm>
            <a:off x="19253" y="-1"/>
            <a:ext cx="5143501" cy="6858001"/>
          </a:xfrm>
        </p:spPr>
      </p:pic>
    </p:spTree>
    <p:extLst>
      <p:ext uri="{BB962C8B-B14F-4D97-AF65-F5344CB8AC3E}">
        <p14:creationId xmlns:p14="http://schemas.microsoft.com/office/powerpoint/2010/main" val="170085997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a:xfrm>
            <a:off x="467544" y="6229027"/>
            <a:ext cx="8136904" cy="570657"/>
          </a:xfrm>
        </p:spPr>
        <p:txBody>
          <a:bodyPr/>
          <a:lstStyle/>
          <a:p>
            <a:pPr algn="ctr"/>
            <a:r>
              <a:rPr lang="sl-SI" sz="3600" dirty="0"/>
              <a:t>V pričakovanju dogodkov</a:t>
            </a:r>
          </a:p>
        </p:txBody>
      </p:sp>
      <p:pic>
        <p:nvPicPr>
          <p:cNvPr id="7" name="Označba mesta vsebine 6">
            <a:extLst>
              <a:ext uri="{FF2B5EF4-FFF2-40B4-BE49-F238E27FC236}">
                <a16:creationId xmlns:a16="http://schemas.microsoft.com/office/drawing/2014/main" id="{D913715A-1EE3-DDD3-BF47-7E80210ACB47}"/>
              </a:ext>
            </a:extLst>
          </p:cNvPr>
          <p:cNvPicPr>
            <a:picLocks noGrp="1" noChangeAspect="1"/>
          </p:cNvPicPr>
          <p:nvPr>
            <p:ph idx="1"/>
          </p:nvPr>
        </p:nvPicPr>
        <p:blipFill>
          <a:blip r:embed="rId2"/>
          <a:stretch>
            <a:fillRect/>
          </a:stretch>
        </p:blipFill>
        <p:spPr>
          <a:xfrm>
            <a:off x="-1" y="58315"/>
            <a:ext cx="4628035" cy="6170713"/>
          </a:xfrm>
        </p:spPr>
      </p:pic>
      <p:pic>
        <p:nvPicPr>
          <p:cNvPr id="9" name="Slika 8">
            <a:extLst>
              <a:ext uri="{FF2B5EF4-FFF2-40B4-BE49-F238E27FC236}">
                <a16:creationId xmlns:a16="http://schemas.microsoft.com/office/drawing/2014/main" id="{E0905F40-C2C7-704C-C458-ABC5F4CE3B7B}"/>
              </a:ext>
            </a:extLst>
          </p:cNvPr>
          <p:cNvPicPr>
            <a:picLocks noChangeAspect="1"/>
          </p:cNvPicPr>
          <p:nvPr/>
        </p:nvPicPr>
        <p:blipFill>
          <a:blip r:embed="rId3"/>
          <a:stretch>
            <a:fillRect/>
          </a:stretch>
        </p:blipFill>
        <p:spPr>
          <a:xfrm>
            <a:off x="4472229" y="-1"/>
            <a:ext cx="4671771" cy="6229027"/>
          </a:xfrm>
          <a:prstGeom prst="rect">
            <a:avLst/>
          </a:prstGeom>
        </p:spPr>
      </p:pic>
    </p:spTree>
    <p:extLst>
      <p:ext uri="{BB962C8B-B14F-4D97-AF65-F5344CB8AC3E}">
        <p14:creationId xmlns:p14="http://schemas.microsoft.com/office/powerpoint/2010/main" val="346080576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a:xfrm>
            <a:off x="179512" y="6192010"/>
            <a:ext cx="8964488" cy="665990"/>
          </a:xfrm>
        </p:spPr>
        <p:txBody>
          <a:bodyPr/>
          <a:lstStyle/>
          <a:p>
            <a:r>
              <a:rPr lang="sl-SI" sz="3600" dirty="0"/>
              <a:t>Žejni nismo bili – pa tudi vse se je zapisalo</a:t>
            </a:r>
          </a:p>
        </p:txBody>
      </p:sp>
      <p:pic>
        <p:nvPicPr>
          <p:cNvPr id="7" name="Označba mesta vsebine 6">
            <a:extLst>
              <a:ext uri="{FF2B5EF4-FFF2-40B4-BE49-F238E27FC236}">
                <a16:creationId xmlns:a16="http://schemas.microsoft.com/office/drawing/2014/main" id="{C8286330-27A9-13F7-8CE6-F223B8C99E19}"/>
              </a:ext>
            </a:extLst>
          </p:cNvPr>
          <p:cNvPicPr>
            <a:picLocks noGrp="1" noChangeAspect="1"/>
          </p:cNvPicPr>
          <p:nvPr>
            <p:ph idx="1"/>
          </p:nvPr>
        </p:nvPicPr>
        <p:blipFill>
          <a:blip r:embed="rId3"/>
          <a:stretch>
            <a:fillRect/>
          </a:stretch>
        </p:blipFill>
        <p:spPr>
          <a:xfrm>
            <a:off x="-1" y="-99393"/>
            <a:ext cx="4718551" cy="6291403"/>
          </a:xfrm>
        </p:spPr>
      </p:pic>
      <p:pic>
        <p:nvPicPr>
          <p:cNvPr id="9" name="Slika 8">
            <a:extLst>
              <a:ext uri="{FF2B5EF4-FFF2-40B4-BE49-F238E27FC236}">
                <a16:creationId xmlns:a16="http://schemas.microsoft.com/office/drawing/2014/main" id="{6114676C-CCEA-5C27-CA8D-56AE64E546E0}"/>
              </a:ext>
            </a:extLst>
          </p:cNvPr>
          <p:cNvPicPr>
            <a:picLocks noChangeAspect="1"/>
          </p:cNvPicPr>
          <p:nvPr/>
        </p:nvPicPr>
        <p:blipFill>
          <a:blip r:embed="rId4"/>
          <a:stretch>
            <a:fillRect/>
          </a:stretch>
        </p:blipFill>
        <p:spPr>
          <a:xfrm>
            <a:off x="4499992" y="0"/>
            <a:ext cx="4644008" cy="6192011"/>
          </a:xfrm>
          <a:prstGeom prst="rect">
            <a:avLst/>
          </a:prstGeom>
        </p:spPr>
      </p:pic>
    </p:spTree>
    <p:extLst>
      <p:ext uri="{BB962C8B-B14F-4D97-AF65-F5344CB8AC3E}">
        <p14:creationId xmlns:p14="http://schemas.microsoft.com/office/powerpoint/2010/main" val="211227444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1115616" y="1052736"/>
            <a:ext cx="7344816" cy="1728192"/>
          </a:xfrm>
        </p:spPr>
        <p:txBody>
          <a:bodyPr/>
          <a:lstStyle/>
          <a:p>
            <a:pPr algn="ctr"/>
            <a:r>
              <a:rPr lang="sl-SI" dirty="0"/>
              <a:t>OSEMNAJSTO SREČANJE</a:t>
            </a:r>
          </a:p>
        </p:txBody>
      </p:sp>
      <p:sp>
        <p:nvSpPr>
          <p:cNvPr id="4" name="Naslov 2"/>
          <p:cNvSpPr txBox="1">
            <a:spLocks/>
          </p:cNvSpPr>
          <p:nvPr/>
        </p:nvSpPr>
        <p:spPr>
          <a:xfrm>
            <a:off x="827584" y="2924944"/>
            <a:ext cx="7848872" cy="144016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l-SI"/>
              <a:t>Sobota 28.06.2025</a:t>
            </a:r>
            <a:endParaRPr lang="sl-SI" dirty="0"/>
          </a:p>
        </p:txBody>
      </p:sp>
    </p:spTree>
    <p:extLst>
      <p:ext uri="{BB962C8B-B14F-4D97-AF65-F5344CB8AC3E}">
        <p14:creationId xmlns:p14="http://schemas.microsoft.com/office/powerpoint/2010/main" val="4009718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179512" y="6237312"/>
            <a:ext cx="5810984" cy="417984"/>
          </a:xfrm>
        </p:spPr>
        <p:txBody>
          <a:bodyPr/>
          <a:lstStyle/>
          <a:p>
            <a:r>
              <a:rPr lang="sl-SI" sz="1400" dirty="0"/>
              <a:t>Za nekatere se pa ura večkrat ustavi</a:t>
            </a:r>
          </a:p>
        </p:txBody>
      </p:sp>
      <p:pic>
        <p:nvPicPr>
          <p:cNvPr id="5" name="Ograda vsebin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260648"/>
            <a:ext cx="8605401" cy="5760640"/>
          </a:xfrm>
        </p:spPr>
      </p:pic>
    </p:spTree>
    <p:extLst>
      <p:ext uri="{BB962C8B-B14F-4D97-AF65-F5344CB8AC3E}">
        <p14:creationId xmlns:p14="http://schemas.microsoft.com/office/powerpoint/2010/main" val="2073977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179512" y="6237312"/>
            <a:ext cx="5810984" cy="417984"/>
          </a:xfrm>
        </p:spPr>
        <p:txBody>
          <a:bodyPr/>
          <a:lstStyle/>
          <a:p>
            <a:r>
              <a:rPr lang="sl-SI" sz="1400" dirty="0"/>
              <a:t>Zbrani v pogovoru in poslušanju</a:t>
            </a:r>
          </a:p>
        </p:txBody>
      </p:sp>
      <p:pic>
        <p:nvPicPr>
          <p:cNvPr id="5" name="Ograda vsebin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7963" y="260648"/>
            <a:ext cx="8820536" cy="5904656"/>
          </a:xfrm>
        </p:spPr>
      </p:pic>
    </p:spTree>
    <p:extLst>
      <p:ext uri="{BB962C8B-B14F-4D97-AF65-F5344CB8AC3E}">
        <p14:creationId xmlns:p14="http://schemas.microsoft.com/office/powerpoint/2010/main" val="2923062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179512" y="6237312"/>
            <a:ext cx="5810984" cy="417984"/>
          </a:xfrm>
        </p:spPr>
        <p:txBody>
          <a:bodyPr/>
          <a:lstStyle/>
          <a:p>
            <a:r>
              <a:rPr lang="sl-SI" sz="1400" dirty="0"/>
              <a:t>Pri prijetnem delu</a:t>
            </a:r>
          </a:p>
        </p:txBody>
      </p:sp>
      <p:pic>
        <p:nvPicPr>
          <p:cNvPr id="5" name="Ograda vsebin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039" y="260648"/>
            <a:ext cx="8820536" cy="5904656"/>
          </a:xfrm>
        </p:spPr>
      </p:pic>
    </p:spTree>
    <p:extLst>
      <p:ext uri="{BB962C8B-B14F-4D97-AF65-F5344CB8AC3E}">
        <p14:creationId xmlns:p14="http://schemas.microsoft.com/office/powerpoint/2010/main" val="2923062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179512" y="6237312"/>
            <a:ext cx="5810984" cy="417984"/>
          </a:xfrm>
        </p:spPr>
        <p:txBody>
          <a:bodyPr/>
          <a:lstStyle/>
          <a:p>
            <a:r>
              <a:rPr lang="sl-SI" sz="1400" dirty="0"/>
              <a:t>Skrbi, da se </a:t>
            </a:r>
            <a:r>
              <a:rPr lang="sl-SI" sz="1400"/>
              <a:t>GRAŠIČ ohranja</a:t>
            </a:r>
            <a:endParaRPr lang="sl-SI" sz="1400" dirty="0"/>
          </a:p>
        </p:txBody>
      </p:sp>
      <p:pic>
        <p:nvPicPr>
          <p:cNvPr id="5" name="Ograda vsebin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260648"/>
            <a:ext cx="8712968" cy="5832648"/>
          </a:xfrm>
        </p:spPr>
      </p:pic>
    </p:spTree>
    <p:extLst>
      <p:ext uri="{BB962C8B-B14F-4D97-AF65-F5344CB8AC3E}">
        <p14:creationId xmlns:p14="http://schemas.microsoft.com/office/powerpoint/2010/main" val="2073977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179512" y="6237312"/>
            <a:ext cx="5810984" cy="417984"/>
          </a:xfrm>
        </p:spPr>
        <p:txBody>
          <a:bodyPr/>
          <a:lstStyle/>
          <a:p>
            <a:r>
              <a:rPr lang="sl-SI" sz="1400" dirty="0"/>
              <a:t>Zastopniki druge generacije</a:t>
            </a:r>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188640"/>
            <a:ext cx="8820536" cy="5904656"/>
          </a:xfrm>
        </p:spPr>
      </p:pic>
    </p:spTree>
    <p:extLst>
      <p:ext uri="{BB962C8B-B14F-4D97-AF65-F5344CB8AC3E}">
        <p14:creationId xmlns:p14="http://schemas.microsoft.com/office/powerpoint/2010/main" val="2697855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179512" y="6237312"/>
            <a:ext cx="5810984" cy="417984"/>
          </a:xfrm>
        </p:spPr>
        <p:txBody>
          <a:bodyPr/>
          <a:lstStyle/>
          <a:p>
            <a:r>
              <a:rPr lang="sl-SI" sz="1400" dirty="0"/>
              <a:t>Kaj veš o čem vse se pogovarja ta druga generacija</a:t>
            </a:r>
          </a:p>
        </p:txBody>
      </p:sp>
      <p:pic>
        <p:nvPicPr>
          <p:cNvPr id="7" name="Ograda vsebine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332656"/>
            <a:ext cx="8675631" cy="5807654"/>
          </a:xfrm>
        </p:spPr>
      </p:pic>
    </p:spTree>
    <p:extLst>
      <p:ext uri="{BB962C8B-B14F-4D97-AF65-F5344CB8AC3E}">
        <p14:creationId xmlns:p14="http://schemas.microsoft.com/office/powerpoint/2010/main" val="2697855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179512" y="6237312"/>
            <a:ext cx="5810984" cy="417984"/>
          </a:xfrm>
        </p:spPr>
        <p:txBody>
          <a:bodyPr/>
          <a:lstStyle/>
          <a:p>
            <a:r>
              <a:rPr lang="sl-SI" sz="1400" dirty="0" err="1"/>
              <a:t>Dsogodke</a:t>
            </a:r>
            <a:r>
              <a:rPr lang="sl-SI" sz="1400" dirty="0"/>
              <a:t> je potrebno tudi zapisati in opisati</a:t>
            </a:r>
          </a:p>
        </p:txBody>
      </p:sp>
      <p:pic>
        <p:nvPicPr>
          <p:cNvPr id="7" name="Ograda vsebine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9160" y="260648"/>
            <a:ext cx="8605400" cy="5760640"/>
          </a:xfrm>
        </p:spPr>
      </p:pic>
    </p:spTree>
    <p:extLst>
      <p:ext uri="{BB962C8B-B14F-4D97-AF65-F5344CB8AC3E}">
        <p14:creationId xmlns:p14="http://schemas.microsoft.com/office/powerpoint/2010/main" val="2697855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260648"/>
            <a:ext cx="8390265" cy="5616624"/>
          </a:xfrm>
        </p:spPr>
      </p:pic>
      <p:sp>
        <p:nvSpPr>
          <p:cNvPr id="3" name="Naslov 2"/>
          <p:cNvSpPr>
            <a:spLocks noGrp="1"/>
          </p:cNvSpPr>
          <p:nvPr>
            <p:ph type="title"/>
          </p:nvPr>
        </p:nvSpPr>
        <p:spPr>
          <a:xfrm>
            <a:off x="683568" y="5805264"/>
            <a:ext cx="7543800" cy="914400"/>
          </a:xfrm>
        </p:spPr>
        <p:txBody>
          <a:bodyPr/>
          <a:lstStyle/>
          <a:p>
            <a:r>
              <a:rPr lang="sl-SI" dirty="0"/>
              <a:t>Vera in Franc GRAŠIČ</a:t>
            </a:r>
          </a:p>
        </p:txBody>
      </p:sp>
    </p:spTree>
    <p:extLst>
      <p:ext uri="{BB962C8B-B14F-4D97-AF65-F5344CB8AC3E}">
        <p14:creationId xmlns:p14="http://schemas.microsoft.com/office/powerpoint/2010/main" val="1708358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260648"/>
            <a:ext cx="8820536" cy="5904656"/>
          </a:xfrm>
        </p:spPr>
      </p:pic>
      <p:sp>
        <p:nvSpPr>
          <p:cNvPr id="3" name="Naslov 2"/>
          <p:cNvSpPr>
            <a:spLocks noGrp="1"/>
          </p:cNvSpPr>
          <p:nvPr>
            <p:ph type="title"/>
          </p:nvPr>
        </p:nvSpPr>
        <p:spPr>
          <a:xfrm>
            <a:off x="179512" y="6237312"/>
            <a:ext cx="5810984" cy="417984"/>
          </a:xfrm>
        </p:spPr>
        <p:txBody>
          <a:bodyPr/>
          <a:lstStyle/>
          <a:p>
            <a:r>
              <a:rPr lang="sl-SI" sz="1400" dirty="0"/>
              <a:t>Gasilska zbranih na PRVEM srečanju</a:t>
            </a:r>
          </a:p>
        </p:txBody>
      </p:sp>
    </p:spTree>
    <p:extLst>
      <p:ext uri="{BB962C8B-B14F-4D97-AF65-F5344CB8AC3E}">
        <p14:creationId xmlns:p14="http://schemas.microsoft.com/office/powerpoint/2010/main" val="2073977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83568" y="836712"/>
            <a:ext cx="7776864" cy="1944216"/>
          </a:xfrm>
        </p:spPr>
        <p:txBody>
          <a:bodyPr/>
          <a:lstStyle/>
          <a:p>
            <a:pPr algn="ctr"/>
            <a:r>
              <a:rPr lang="sl-SI" dirty="0"/>
              <a:t>DRUGO SREČANJE</a:t>
            </a:r>
          </a:p>
        </p:txBody>
      </p:sp>
      <p:sp>
        <p:nvSpPr>
          <p:cNvPr id="4" name="Naslov 2"/>
          <p:cNvSpPr txBox="1">
            <a:spLocks/>
          </p:cNvSpPr>
          <p:nvPr/>
        </p:nvSpPr>
        <p:spPr>
          <a:xfrm>
            <a:off x="827584" y="2924944"/>
            <a:ext cx="7848872" cy="144016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l-SI" dirty="0"/>
              <a:t>Sobota 27.06.2009</a:t>
            </a:r>
          </a:p>
        </p:txBody>
      </p:sp>
    </p:spTree>
    <p:extLst>
      <p:ext uri="{BB962C8B-B14F-4D97-AF65-F5344CB8AC3E}">
        <p14:creationId xmlns:p14="http://schemas.microsoft.com/office/powerpoint/2010/main" val="3047636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467544" y="6309320"/>
            <a:ext cx="5810984" cy="417984"/>
          </a:xfrm>
        </p:spPr>
        <p:txBody>
          <a:bodyPr/>
          <a:lstStyle/>
          <a:p>
            <a:r>
              <a:rPr lang="sl-SI" sz="1400" dirty="0"/>
              <a:t>Ob drugem srečanju </a:t>
            </a:r>
            <a:r>
              <a:rPr lang="sl-SI" sz="1400" dirty="0" err="1"/>
              <a:t>ponagaj</a:t>
            </a:r>
            <a:r>
              <a:rPr lang="sl-SI" sz="1400" dirty="0"/>
              <a:t> dež!</a:t>
            </a:r>
          </a:p>
        </p:txBody>
      </p:sp>
      <p:pic>
        <p:nvPicPr>
          <p:cNvPr id="6" name="Ograda vsebine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260648"/>
            <a:ext cx="7954077" cy="5965558"/>
          </a:xfrm>
        </p:spPr>
      </p:pic>
    </p:spTree>
    <p:extLst>
      <p:ext uri="{BB962C8B-B14F-4D97-AF65-F5344CB8AC3E}">
        <p14:creationId xmlns:p14="http://schemas.microsoft.com/office/powerpoint/2010/main" val="753824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251520" y="6021288"/>
            <a:ext cx="5810984" cy="417984"/>
          </a:xfrm>
        </p:spPr>
        <p:txBody>
          <a:bodyPr/>
          <a:lstStyle/>
          <a:p>
            <a:r>
              <a:rPr lang="sl-SI" sz="1400" dirty="0"/>
              <a:t>Prišli z dežniki, zbirali se pod </a:t>
            </a:r>
            <a:r>
              <a:rPr lang="sl-SI" sz="1400" dirty="0" err="1"/>
              <a:t>nadstešjem</a:t>
            </a:r>
            <a:endParaRPr lang="sl-SI" sz="1400" dirty="0"/>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6949"/>
            <a:ext cx="9133630" cy="5490283"/>
          </a:xfrm>
        </p:spPr>
      </p:pic>
    </p:spTree>
    <p:extLst>
      <p:ext uri="{BB962C8B-B14F-4D97-AF65-F5344CB8AC3E}">
        <p14:creationId xmlns:p14="http://schemas.microsoft.com/office/powerpoint/2010/main" val="1606365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179512" y="6165304"/>
            <a:ext cx="5810984" cy="417984"/>
          </a:xfrm>
        </p:spPr>
        <p:txBody>
          <a:bodyPr/>
          <a:lstStyle/>
          <a:p>
            <a:r>
              <a:rPr lang="sl-SI" sz="1400" dirty="0"/>
              <a:t>Dogovor druge generacije – kako naprej?</a:t>
            </a:r>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300" y="15117"/>
            <a:ext cx="9153300" cy="5998876"/>
          </a:xfrm>
        </p:spPr>
      </p:pic>
    </p:spTree>
    <p:extLst>
      <p:ext uri="{BB962C8B-B14F-4D97-AF65-F5344CB8AC3E}">
        <p14:creationId xmlns:p14="http://schemas.microsoft.com/office/powerpoint/2010/main" val="1606365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323528" y="5949280"/>
            <a:ext cx="5810984" cy="417984"/>
          </a:xfrm>
        </p:spPr>
        <p:txBody>
          <a:bodyPr/>
          <a:lstStyle/>
          <a:p>
            <a:r>
              <a:rPr lang="sl-SI" sz="1400" dirty="0"/>
              <a:t>Kaj imata skupnega? NAKLO in svaštvo.!</a:t>
            </a:r>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229" y="31921"/>
            <a:ext cx="9030921" cy="5629327"/>
          </a:xfrm>
        </p:spPr>
      </p:pic>
    </p:spTree>
    <p:extLst>
      <p:ext uri="{BB962C8B-B14F-4D97-AF65-F5344CB8AC3E}">
        <p14:creationId xmlns:p14="http://schemas.microsoft.com/office/powerpoint/2010/main" val="1606365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323528" y="5949280"/>
            <a:ext cx="5810984" cy="417984"/>
          </a:xfrm>
        </p:spPr>
        <p:txBody>
          <a:bodyPr/>
          <a:lstStyle/>
          <a:p>
            <a:r>
              <a:rPr lang="sl-SI" sz="1400" dirty="0"/>
              <a:t>Mešana druga in tretja generacija</a:t>
            </a:r>
          </a:p>
        </p:txBody>
      </p:sp>
      <p:pic>
        <p:nvPicPr>
          <p:cNvPr id="5" name="Ograda vsebin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759" y="0"/>
            <a:ext cx="9109241" cy="5805264"/>
          </a:xfrm>
        </p:spPr>
      </p:pic>
    </p:spTree>
    <p:extLst>
      <p:ext uri="{BB962C8B-B14F-4D97-AF65-F5344CB8AC3E}">
        <p14:creationId xmlns:p14="http://schemas.microsoft.com/office/powerpoint/2010/main" val="2475664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323528" y="5949280"/>
            <a:ext cx="5810984" cy="417984"/>
          </a:xfrm>
        </p:spPr>
        <p:txBody>
          <a:bodyPr/>
          <a:lstStyle/>
          <a:p>
            <a:r>
              <a:rPr lang="sl-SI" sz="1400" dirty="0"/>
              <a:t>Zastopnice ženske druge generacije</a:t>
            </a:r>
          </a:p>
        </p:txBody>
      </p:sp>
      <p:pic>
        <p:nvPicPr>
          <p:cNvPr id="5" name="Ograda vsebin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800" y="0"/>
            <a:ext cx="9070998" cy="5877272"/>
          </a:xfrm>
        </p:spPr>
      </p:pic>
    </p:spTree>
    <p:extLst>
      <p:ext uri="{BB962C8B-B14F-4D97-AF65-F5344CB8AC3E}">
        <p14:creationId xmlns:p14="http://schemas.microsoft.com/office/powerpoint/2010/main" val="2475664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83568" y="836712"/>
            <a:ext cx="7776864" cy="1944216"/>
          </a:xfrm>
        </p:spPr>
        <p:txBody>
          <a:bodyPr/>
          <a:lstStyle/>
          <a:p>
            <a:pPr algn="ctr"/>
            <a:r>
              <a:rPr lang="sl-SI" dirty="0"/>
              <a:t>TRETJE SREČANJE</a:t>
            </a:r>
          </a:p>
        </p:txBody>
      </p:sp>
      <p:sp>
        <p:nvSpPr>
          <p:cNvPr id="4" name="Naslov 2"/>
          <p:cNvSpPr txBox="1">
            <a:spLocks/>
          </p:cNvSpPr>
          <p:nvPr/>
        </p:nvSpPr>
        <p:spPr>
          <a:xfrm>
            <a:off x="827584" y="2924944"/>
            <a:ext cx="7848872" cy="144016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l-SI" dirty="0"/>
              <a:t>Sobota 26.06.2010</a:t>
            </a:r>
          </a:p>
        </p:txBody>
      </p:sp>
    </p:spTree>
    <p:extLst>
      <p:ext uri="{BB962C8B-B14F-4D97-AF65-F5344CB8AC3E}">
        <p14:creationId xmlns:p14="http://schemas.microsoft.com/office/powerpoint/2010/main" val="3034282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467544" y="6309320"/>
            <a:ext cx="5810984" cy="417984"/>
          </a:xfrm>
        </p:spPr>
        <p:txBody>
          <a:bodyPr/>
          <a:lstStyle/>
          <a:p>
            <a:r>
              <a:rPr lang="sl-SI" sz="1400" dirty="0"/>
              <a:t>Nekaj pogumnih prišlo s KRIŠKE  GORE</a:t>
            </a:r>
          </a:p>
        </p:txBody>
      </p:sp>
      <p:pic>
        <p:nvPicPr>
          <p:cNvPr id="9" name="Ograda vsebine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188640"/>
            <a:ext cx="8160568" cy="6120426"/>
          </a:xfrm>
        </p:spPr>
      </p:pic>
    </p:spTree>
    <p:extLst>
      <p:ext uri="{BB962C8B-B14F-4D97-AF65-F5344CB8AC3E}">
        <p14:creationId xmlns:p14="http://schemas.microsoft.com/office/powerpoint/2010/main" val="3816460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179512" y="6237312"/>
            <a:ext cx="5810984" cy="417984"/>
          </a:xfrm>
        </p:spPr>
        <p:txBody>
          <a:bodyPr/>
          <a:lstStyle/>
          <a:p>
            <a:r>
              <a:rPr lang="sl-SI" sz="2000" b="1" dirty="0"/>
              <a:t>KO SMO BILI SKORAJ ŽE ali ŠE VSI!!</a:t>
            </a:r>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40" y="10758"/>
            <a:ext cx="9182046" cy="5866514"/>
          </a:xfrm>
        </p:spPr>
      </p:pic>
    </p:spTree>
    <p:extLst>
      <p:ext uri="{BB962C8B-B14F-4D97-AF65-F5344CB8AC3E}">
        <p14:creationId xmlns:p14="http://schemas.microsoft.com/office/powerpoint/2010/main" val="963957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179512" y="6237312"/>
            <a:ext cx="5810984" cy="417984"/>
          </a:xfrm>
        </p:spPr>
        <p:txBody>
          <a:bodyPr/>
          <a:lstStyle/>
          <a:p>
            <a:r>
              <a:rPr lang="sl-SI" sz="1400" dirty="0"/>
              <a:t>O vsem se je </a:t>
            </a:r>
            <a:r>
              <a:rPr lang="sl-SI" sz="1400" dirty="0" err="1"/>
              <a:t>poptrebno</a:t>
            </a:r>
            <a:r>
              <a:rPr lang="sl-SI" sz="1400" dirty="0"/>
              <a:t> pogovoriti, komentirati ali ….</a:t>
            </a:r>
          </a:p>
        </p:txBody>
      </p:sp>
      <p:pic>
        <p:nvPicPr>
          <p:cNvPr id="9" name="Ograda vsebine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404664"/>
            <a:ext cx="8280920" cy="4667097"/>
          </a:xfrm>
        </p:spPr>
      </p:pic>
    </p:spTree>
    <p:extLst>
      <p:ext uri="{BB962C8B-B14F-4D97-AF65-F5344CB8AC3E}">
        <p14:creationId xmlns:p14="http://schemas.microsoft.com/office/powerpoint/2010/main" val="274218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467544" y="6309320"/>
            <a:ext cx="5810984" cy="417984"/>
          </a:xfrm>
        </p:spPr>
        <p:txBody>
          <a:bodyPr/>
          <a:lstStyle/>
          <a:p>
            <a:r>
              <a:rPr lang="sl-SI" sz="1400" dirty="0"/>
              <a:t>Nekateri kar s kolesom iz prestolnice</a:t>
            </a:r>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88640"/>
            <a:ext cx="8338120" cy="6253590"/>
          </a:xfrm>
        </p:spPr>
      </p:pic>
    </p:spTree>
    <p:extLst>
      <p:ext uri="{BB962C8B-B14F-4D97-AF65-F5344CB8AC3E}">
        <p14:creationId xmlns:p14="http://schemas.microsoft.com/office/powerpoint/2010/main" val="35746929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467544" y="6309320"/>
            <a:ext cx="5810984" cy="417984"/>
          </a:xfrm>
        </p:spPr>
        <p:txBody>
          <a:bodyPr/>
          <a:lstStyle/>
          <a:p>
            <a:r>
              <a:rPr lang="sl-SI" sz="1400" dirty="0"/>
              <a:t>Najprej je potrebno pogasiti žejo</a:t>
            </a:r>
          </a:p>
        </p:txBody>
      </p:sp>
      <p:pic>
        <p:nvPicPr>
          <p:cNvPr id="7" name="Ograda vsebine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188640"/>
            <a:ext cx="8256917" cy="6192688"/>
          </a:xfrm>
        </p:spPr>
      </p:pic>
    </p:spTree>
    <p:extLst>
      <p:ext uri="{BB962C8B-B14F-4D97-AF65-F5344CB8AC3E}">
        <p14:creationId xmlns:p14="http://schemas.microsoft.com/office/powerpoint/2010/main" val="38164605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395536" y="5877272"/>
            <a:ext cx="5810984" cy="417984"/>
          </a:xfrm>
        </p:spPr>
        <p:txBody>
          <a:bodyPr/>
          <a:lstStyle/>
          <a:p>
            <a:r>
              <a:rPr lang="sl-SI" sz="1400" dirty="0"/>
              <a:t>Pogovor med generacijama</a:t>
            </a:r>
          </a:p>
        </p:txBody>
      </p:sp>
      <p:pic>
        <p:nvPicPr>
          <p:cNvPr id="13" name="Ograda vsebine 1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8445394" cy="4759794"/>
          </a:xfrm>
        </p:spPr>
      </p:pic>
    </p:spTree>
    <p:extLst>
      <p:ext uri="{BB962C8B-B14F-4D97-AF65-F5344CB8AC3E}">
        <p14:creationId xmlns:p14="http://schemas.microsoft.com/office/powerpoint/2010/main" val="3816460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539552" y="6432167"/>
            <a:ext cx="5810984" cy="417984"/>
          </a:xfrm>
        </p:spPr>
        <p:txBody>
          <a:bodyPr/>
          <a:lstStyle/>
          <a:p>
            <a:r>
              <a:rPr lang="sl-SI" sz="1400" dirty="0"/>
              <a:t>Pisana združba se zbira</a:t>
            </a:r>
          </a:p>
        </p:txBody>
      </p:sp>
      <p:pic>
        <p:nvPicPr>
          <p:cNvPr id="5" name="Ograda vsebin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260648"/>
            <a:ext cx="8160568" cy="6120426"/>
          </a:xfrm>
        </p:spPr>
      </p:pic>
    </p:spTree>
    <p:extLst>
      <p:ext uri="{BB962C8B-B14F-4D97-AF65-F5344CB8AC3E}">
        <p14:creationId xmlns:p14="http://schemas.microsoft.com/office/powerpoint/2010/main" val="3816460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467544" y="6309320"/>
            <a:ext cx="5810984" cy="417984"/>
          </a:xfrm>
        </p:spPr>
        <p:txBody>
          <a:bodyPr/>
          <a:lstStyle/>
          <a:p>
            <a:r>
              <a:rPr lang="sl-SI" sz="1400" dirty="0"/>
              <a:t>Kontrola knjige zapisov in vtisov</a:t>
            </a:r>
          </a:p>
        </p:txBody>
      </p:sp>
      <p:pic>
        <p:nvPicPr>
          <p:cNvPr id="5" name="Ograda vsebin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404664"/>
            <a:ext cx="7968886" cy="5976664"/>
          </a:xfrm>
        </p:spPr>
      </p:pic>
    </p:spTree>
    <p:extLst>
      <p:ext uri="{BB962C8B-B14F-4D97-AF65-F5344CB8AC3E}">
        <p14:creationId xmlns:p14="http://schemas.microsoft.com/office/powerpoint/2010/main" val="38164605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179512" y="5949280"/>
            <a:ext cx="5810984" cy="417984"/>
          </a:xfrm>
        </p:spPr>
        <p:txBody>
          <a:bodyPr/>
          <a:lstStyle/>
          <a:p>
            <a:r>
              <a:rPr lang="sl-SI" sz="1400" dirty="0"/>
              <a:t>Že kar nekaj zbranih</a:t>
            </a:r>
          </a:p>
        </p:txBody>
      </p:sp>
      <p:pic>
        <p:nvPicPr>
          <p:cNvPr id="7" name="Ograda vsebine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332656"/>
            <a:ext cx="8631158" cy="4864490"/>
          </a:xfrm>
        </p:spPr>
      </p:pic>
    </p:spTree>
    <p:extLst>
      <p:ext uri="{BB962C8B-B14F-4D97-AF65-F5344CB8AC3E}">
        <p14:creationId xmlns:p14="http://schemas.microsoft.com/office/powerpoint/2010/main" val="274218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467544" y="6309320"/>
            <a:ext cx="5810984" cy="417984"/>
          </a:xfrm>
        </p:spPr>
        <p:txBody>
          <a:bodyPr/>
          <a:lstStyle/>
          <a:p>
            <a:r>
              <a:rPr lang="sl-SI" sz="1400" dirty="0"/>
              <a:t>Tokrat tudi tekmovanje v PRSTOMETU</a:t>
            </a:r>
          </a:p>
        </p:txBody>
      </p:sp>
      <p:pic>
        <p:nvPicPr>
          <p:cNvPr id="7" name="Ograda vsebine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260648"/>
            <a:ext cx="8242109" cy="6181582"/>
          </a:xfrm>
        </p:spPr>
      </p:pic>
    </p:spTree>
    <p:extLst>
      <p:ext uri="{BB962C8B-B14F-4D97-AF65-F5344CB8AC3E}">
        <p14:creationId xmlns:p14="http://schemas.microsoft.com/office/powerpoint/2010/main" val="3816460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467544" y="6309320"/>
            <a:ext cx="5810984" cy="417984"/>
          </a:xfrm>
        </p:spPr>
        <p:txBody>
          <a:bodyPr/>
          <a:lstStyle/>
          <a:p>
            <a:r>
              <a:rPr lang="sl-SI" sz="1400" dirty="0"/>
              <a:t>Tekmovali so tudi </a:t>
            </a:r>
            <a:r>
              <a:rPr lang="sl-SI" sz="1400" dirty="0" err="1"/>
              <a:t>najmljaši</a:t>
            </a:r>
            <a:endParaRPr lang="sl-SI" sz="1400" dirty="0"/>
          </a:p>
        </p:txBody>
      </p:sp>
      <p:pic>
        <p:nvPicPr>
          <p:cNvPr id="13" name="Ograda vsebine 1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260648"/>
            <a:ext cx="8242109" cy="6181582"/>
          </a:xfrm>
        </p:spPr>
      </p:pic>
    </p:spTree>
    <p:extLst>
      <p:ext uri="{BB962C8B-B14F-4D97-AF65-F5344CB8AC3E}">
        <p14:creationId xmlns:p14="http://schemas.microsoft.com/office/powerpoint/2010/main" val="2945886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467544" y="6309320"/>
            <a:ext cx="5810984" cy="417984"/>
          </a:xfrm>
        </p:spPr>
        <p:txBody>
          <a:bodyPr/>
          <a:lstStyle/>
          <a:p>
            <a:r>
              <a:rPr lang="sl-SI" sz="1400" dirty="0"/>
              <a:t>Gledajo in malo navijajo</a:t>
            </a:r>
          </a:p>
        </p:txBody>
      </p:sp>
      <p:pic>
        <p:nvPicPr>
          <p:cNvPr id="11" name="Ograda vsebine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260648"/>
            <a:ext cx="8136904" cy="6102678"/>
          </a:xfrm>
        </p:spPr>
      </p:pic>
    </p:spTree>
    <p:extLst>
      <p:ext uri="{BB962C8B-B14F-4D97-AF65-F5344CB8AC3E}">
        <p14:creationId xmlns:p14="http://schemas.microsoft.com/office/powerpoint/2010/main" val="274218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23528" y="332656"/>
            <a:ext cx="7997512" cy="6120680"/>
          </a:xfrm>
        </p:spPr>
        <p:txBody>
          <a:bodyPr/>
          <a:lstStyle/>
          <a:p>
            <a:r>
              <a:rPr lang="sl-SI" sz="1000" b="1" dirty="0">
                <a:effectLst/>
              </a:rPr>
              <a:t> </a:t>
            </a:r>
            <a:br>
              <a:rPr lang="sl-SI" sz="1000" dirty="0">
                <a:effectLst/>
              </a:rPr>
            </a:br>
            <a:r>
              <a:rPr lang="sl-SI" sz="1000" b="1" dirty="0">
                <a:effectLst/>
              </a:rPr>
              <a:t> </a:t>
            </a:r>
            <a:br>
              <a:rPr lang="sl-SI" sz="1000" dirty="0">
                <a:effectLst/>
              </a:rPr>
            </a:br>
            <a:r>
              <a:rPr lang="sl-SI" sz="1200" b="1" dirty="0">
                <a:effectLst/>
              </a:rPr>
              <a:t>DAN SPOMINA NA STARŠA Vero in Franca GRAŠIČ</a:t>
            </a:r>
            <a:br>
              <a:rPr lang="sl-SI" sz="1200" dirty="0">
                <a:effectLst/>
              </a:rPr>
            </a:br>
            <a:r>
              <a:rPr lang="sl-SI" sz="1200" dirty="0">
                <a:effectLst/>
              </a:rPr>
              <a:t>	</a:t>
            </a:r>
            <a:br>
              <a:rPr lang="sl-SI" sz="1200" dirty="0">
                <a:effectLst/>
              </a:rPr>
            </a:br>
            <a:r>
              <a:rPr lang="sl-SI" sz="1200" dirty="0">
                <a:effectLst/>
              </a:rPr>
              <a:t> </a:t>
            </a:r>
            <a:br>
              <a:rPr lang="sl-SI" sz="1200" dirty="0">
                <a:effectLst/>
              </a:rPr>
            </a:br>
            <a:r>
              <a:rPr lang="sl-SI" sz="1200" dirty="0">
                <a:effectLst/>
              </a:rPr>
              <a:t>Spoštovani sorodniki!</a:t>
            </a:r>
            <a:br>
              <a:rPr lang="sl-SI" sz="1200" dirty="0">
                <a:effectLst/>
              </a:rPr>
            </a:br>
            <a:r>
              <a:rPr lang="sl-SI" sz="1200" dirty="0">
                <a:effectLst/>
              </a:rPr>
              <a:t> </a:t>
            </a:r>
            <a:br>
              <a:rPr lang="sl-SI" sz="1200" dirty="0">
                <a:effectLst/>
              </a:rPr>
            </a:br>
            <a:r>
              <a:rPr lang="sl-SI" sz="1200" dirty="0">
                <a:effectLst/>
              </a:rPr>
              <a:t> </a:t>
            </a:r>
            <a:br>
              <a:rPr lang="sl-SI" sz="1200" dirty="0">
                <a:effectLst/>
              </a:rPr>
            </a:br>
            <a:r>
              <a:rPr lang="sl-SI" sz="1200" dirty="0">
                <a:effectLst/>
              </a:rPr>
              <a:t>Podpisani sem na druženju po maši 05.04.2008, ki je bila v spomin na Vero in Franca Grašič, prevzel obveznost, da seznanim vse potomce ter primožene in priženjene partnerje potomcev o sprejetem dogovoru na tem druženju. Z željo in namenom, da bi se še pogosteje srečevali, namenjamo en dan v letu spominu na starša </a:t>
            </a:r>
            <a:r>
              <a:rPr lang="sl-SI" sz="1200" i="1" dirty="0">
                <a:effectLst/>
              </a:rPr>
              <a:t>(stara starša, prastara starša)</a:t>
            </a:r>
            <a:r>
              <a:rPr lang="sl-SI" sz="1200" dirty="0">
                <a:effectLst/>
              </a:rPr>
              <a:t>. Ta dan naj bi bil namenjen druženju z raznolikimi aktivnostmi in z udeležbo vseh, ki jim bo čas dopuščal in bodo imeli željo po takem druženju.</a:t>
            </a:r>
            <a:br>
              <a:rPr lang="sl-SI" sz="1200" dirty="0">
                <a:effectLst/>
              </a:rPr>
            </a:br>
            <a:r>
              <a:rPr lang="sl-SI" sz="1200" dirty="0">
                <a:effectLst/>
              </a:rPr>
              <a:t> </a:t>
            </a:r>
            <a:br>
              <a:rPr lang="sl-SI" sz="1200" dirty="0">
                <a:effectLst/>
              </a:rPr>
            </a:br>
            <a:r>
              <a:rPr lang="sl-SI" sz="1200" dirty="0">
                <a:effectLst/>
              </a:rPr>
              <a:t>Druženje, posebej namenjeno spominu na  starša Vero in Franca, bo tako vsako leto enkrat in to </a:t>
            </a:r>
            <a:r>
              <a:rPr lang="sl-SI" sz="1200" b="1" dirty="0">
                <a:effectLst/>
              </a:rPr>
              <a:t>VEDNO ZADNJO SOBOTO V MESECU JUNIJU</a:t>
            </a:r>
            <a:r>
              <a:rPr lang="sl-SI" sz="1200" dirty="0">
                <a:effectLst/>
              </a:rPr>
              <a:t>. Lokacija druženja, oziroma center bo vedno (do preklica ali dogovora o spremembi) PLANINSKO ZAVETIŠČE GOZD. Tu naj bi se zbrali oziroma prišli od doma ali že s Kriške gore ob 10,30 uri, ko naj bi povedali kakšno besedo (verjetno Ani) in se udeleženci vpisali v knjigo srečanj v spomin na starša Vero in Franca. To knjigo bo pripravila in napisala uvodno besedo prva potomka Ani Stepančič. Na srečanju  so dobrodošli tudi vsi drugi, ki jim je spomin na Vero in Franca posebej drag.</a:t>
            </a:r>
            <a:br>
              <a:rPr lang="sl-SI" sz="1200" dirty="0">
                <a:effectLst/>
              </a:rPr>
            </a:br>
            <a:r>
              <a:rPr lang="sl-SI" sz="1200" dirty="0">
                <a:effectLst/>
              </a:rPr>
              <a:t> </a:t>
            </a:r>
            <a:br>
              <a:rPr lang="sl-SI" sz="1200" dirty="0">
                <a:effectLst/>
              </a:rPr>
            </a:br>
            <a:r>
              <a:rPr lang="sl-SI" sz="1200" dirty="0">
                <a:effectLst/>
              </a:rPr>
              <a:t>Letos bo 70 let, kar sta Vera rojena Teran in Franc Grašič pred bogom obljubila zvestobo v dobrem in slabem. To leto naj bi tako bilo tudi prvo srečanje in to v soboto 28. junija 2008 in nato vsako leto zadnjo soboto v mesecu juniju najkasneje ob 10,30 uri. </a:t>
            </a:r>
            <a:br>
              <a:rPr lang="sl-SI" sz="1200" dirty="0">
                <a:effectLst/>
              </a:rPr>
            </a:br>
            <a:r>
              <a:rPr lang="sl-SI" sz="1200" dirty="0">
                <a:effectLst/>
              </a:rPr>
              <a:t> </a:t>
            </a:r>
            <a:br>
              <a:rPr lang="sl-SI" sz="1200" dirty="0">
                <a:effectLst/>
              </a:rPr>
            </a:br>
            <a:r>
              <a:rPr lang="sl-SI" sz="1200" dirty="0">
                <a:effectLst/>
              </a:rPr>
              <a:t>Sedaj še nekaj organizacijskih zadev. V prilogi je spisek vseh potomcev, da si ga lahko ogledate in preverite, če ste zraven. Za prihod na srečanje (verjetno bo velika večina to storila peš) dobi vsak začinjen čaj od tu naprej pa je naročanje hrane in pijače stvar vsakega posameznika ali skupine. V gostišču omogočajo, da se dobi enolončnica (golaž, vampi) in zelo dobre kremne rezine. Če bo kdo želel kaj drugega (zrezek ali kaj podobnega), bo to moral sporočiti (v gostišče ali podpisanemu) najmanj en teden prej. Za pijačo ni potrebno vnaprejšnje najave.</a:t>
            </a:r>
            <a:br>
              <a:rPr lang="sl-SI" sz="1200" dirty="0">
                <a:effectLst/>
              </a:rPr>
            </a:br>
            <a:r>
              <a:rPr lang="sl-SI" sz="1200" dirty="0">
                <a:effectLst/>
              </a:rPr>
              <a:t> </a:t>
            </a:r>
            <a:br>
              <a:rPr lang="sl-SI" sz="1200" dirty="0">
                <a:effectLst/>
              </a:rPr>
            </a:br>
            <a:r>
              <a:rPr lang="sl-SI" sz="1200" dirty="0">
                <a:effectLst/>
              </a:rPr>
              <a:t>S tem obvestilom sem izpolnil prejeto zadolžitev, sedaj je na vrsti odločitev vsakega posameznika vsakič sproti, ali pride zadnjo soboto junija v zavetišče GOZD. Posebnih obvestil za srečanja ne bo!!   </a:t>
            </a:r>
            <a:br>
              <a:rPr lang="sl-SI" sz="1200" dirty="0">
                <a:effectLst/>
              </a:rPr>
            </a:br>
            <a:r>
              <a:rPr lang="sl-SI" sz="1200" dirty="0">
                <a:effectLst/>
              </a:rPr>
              <a:t> </a:t>
            </a:r>
            <a:br>
              <a:rPr lang="sl-SI" sz="1200" dirty="0">
                <a:effectLst/>
              </a:rPr>
            </a:br>
            <a:r>
              <a:rPr lang="sl-SI" sz="1200" dirty="0">
                <a:effectLst/>
              </a:rPr>
              <a:t>Se vidimo!</a:t>
            </a:r>
            <a:br>
              <a:rPr lang="sl-SI" sz="1200" dirty="0">
                <a:effectLst/>
              </a:rPr>
            </a:br>
            <a:r>
              <a:rPr lang="sl-SI" sz="1200" dirty="0">
                <a:effectLst/>
              </a:rPr>
              <a:t> </a:t>
            </a:r>
            <a:br>
              <a:rPr lang="sl-SI" sz="1200" dirty="0">
                <a:effectLst/>
              </a:rPr>
            </a:br>
            <a:r>
              <a:rPr lang="sl-SI" sz="1200" b="1" dirty="0">
                <a:effectLst/>
              </a:rPr>
              <a:t> </a:t>
            </a:r>
            <a:br>
              <a:rPr lang="sl-SI" sz="1200" b="1" dirty="0">
                <a:effectLst/>
              </a:rPr>
            </a:br>
            <a:r>
              <a:rPr lang="sl-SI" sz="1200" dirty="0">
                <a:effectLst/>
              </a:rPr>
              <a:t>Frančišek Grašič</a:t>
            </a:r>
            <a:endParaRPr lang="sl-SI" sz="1200" dirty="0"/>
          </a:p>
        </p:txBody>
      </p:sp>
    </p:spTree>
    <p:extLst>
      <p:ext uri="{BB962C8B-B14F-4D97-AF65-F5344CB8AC3E}">
        <p14:creationId xmlns:p14="http://schemas.microsoft.com/office/powerpoint/2010/main" val="24965717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467544" y="6309320"/>
            <a:ext cx="5810984" cy="417984"/>
          </a:xfrm>
        </p:spPr>
        <p:txBody>
          <a:bodyPr/>
          <a:lstStyle/>
          <a:p>
            <a:r>
              <a:rPr lang="sl-SI" sz="1400" dirty="0"/>
              <a:t>Nekateri so prišli tudi do medalj</a:t>
            </a:r>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0742" y="260648"/>
            <a:ext cx="8256918" cy="6192688"/>
          </a:xfrm>
        </p:spPr>
      </p:pic>
    </p:spTree>
    <p:extLst>
      <p:ext uri="{BB962C8B-B14F-4D97-AF65-F5344CB8AC3E}">
        <p14:creationId xmlns:p14="http://schemas.microsoft.com/office/powerpoint/2010/main" val="2945886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grada vsebin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1558576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467544" y="6309320"/>
            <a:ext cx="5810984" cy="417984"/>
          </a:xfrm>
        </p:spPr>
        <p:txBody>
          <a:bodyPr/>
          <a:lstStyle/>
          <a:p>
            <a:r>
              <a:rPr lang="sl-SI" sz="1400" dirty="0"/>
              <a:t>Prehodni pokal za najboljšo ekipo</a:t>
            </a:r>
          </a:p>
        </p:txBody>
      </p:sp>
      <p:pic>
        <p:nvPicPr>
          <p:cNvPr id="5" name="Ograda vsebin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35896" y="188640"/>
            <a:ext cx="4948384" cy="6597845"/>
          </a:xfrm>
        </p:spPr>
      </p:pic>
    </p:spTree>
    <p:extLst>
      <p:ext uri="{BB962C8B-B14F-4D97-AF65-F5344CB8AC3E}">
        <p14:creationId xmlns:p14="http://schemas.microsoft.com/office/powerpoint/2010/main" val="8432347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467544" y="6309320"/>
            <a:ext cx="5810984" cy="417984"/>
          </a:xfrm>
        </p:spPr>
        <p:txBody>
          <a:bodyPr/>
          <a:lstStyle/>
          <a:p>
            <a:r>
              <a:rPr lang="sl-SI" sz="1400" dirty="0"/>
              <a:t>Priprave na glavni del srečanja</a:t>
            </a:r>
          </a:p>
        </p:txBody>
      </p:sp>
      <p:pic>
        <p:nvPicPr>
          <p:cNvPr id="11" name="Ograda vsebine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188640"/>
            <a:ext cx="8304923" cy="6228692"/>
          </a:xfrm>
        </p:spPr>
      </p:pic>
    </p:spTree>
    <p:extLst>
      <p:ext uri="{BB962C8B-B14F-4D97-AF65-F5344CB8AC3E}">
        <p14:creationId xmlns:p14="http://schemas.microsoft.com/office/powerpoint/2010/main" val="39283294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467544" y="6309320"/>
            <a:ext cx="5810984" cy="417984"/>
          </a:xfrm>
        </p:spPr>
        <p:txBody>
          <a:bodyPr/>
          <a:lstStyle/>
          <a:p>
            <a:r>
              <a:rPr lang="sl-SI" sz="1400" dirty="0"/>
              <a:t>Po vsem pa se prileže kosilo</a:t>
            </a:r>
          </a:p>
        </p:txBody>
      </p:sp>
      <p:pic>
        <p:nvPicPr>
          <p:cNvPr id="9" name="Ograda vsebine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88640"/>
            <a:ext cx="8304584" cy="6228438"/>
          </a:xfrm>
        </p:spPr>
      </p:pic>
    </p:spTree>
    <p:extLst>
      <p:ext uri="{BB962C8B-B14F-4D97-AF65-F5344CB8AC3E}">
        <p14:creationId xmlns:p14="http://schemas.microsoft.com/office/powerpoint/2010/main" val="39283294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323528" y="5949280"/>
            <a:ext cx="5810984" cy="417984"/>
          </a:xfrm>
        </p:spPr>
        <p:txBody>
          <a:bodyPr/>
          <a:lstStyle/>
          <a:p>
            <a:r>
              <a:rPr lang="sl-SI" sz="1400" dirty="0"/>
              <a:t>Naslednje leto bo kdo od teh že na </a:t>
            </a:r>
            <a:r>
              <a:rPr lang="sl-SI" sz="1400" dirty="0" err="1"/>
              <a:t>kRIŠKI</a:t>
            </a:r>
            <a:r>
              <a:rPr lang="sl-SI" sz="1400" dirty="0"/>
              <a:t> GORI</a:t>
            </a:r>
          </a:p>
        </p:txBody>
      </p:sp>
      <p:pic>
        <p:nvPicPr>
          <p:cNvPr id="6" name="Ograda vsebine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476672"/>
            <a:ext cx="8503393" cy="4792482"/>
          </a:xfrm>
        </p:spPr>
      </p:pic>
    </p:spTree>
    <p:extLst>
      <p:ext uri="{BB962C8B-B14F-4D97-AF65-F5344CB8AC3E}">
        <p14:creationId xmlns:p14="http://schemas.microsoft.com/office/powerpoint/2010/main" val="35746929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83568" y="836712"/>
            <a:ext cx="7776864" cy="1944216"/>
          </a:xfrm>
        </p:spPr>
        <p:txBody>
          <a:bodyPr/>
          <a:lstStyle/>
          <a:p>
            <a:pPr algn="ctr"/>
            <a:r>
              <a:rPr lang="sl-SI" dirty="0"/>
              <a:t>ČETRTO SREČANJE</a:t>
            </a:r>
          </a:p>
        </p:txBody>
      </p:sp>
      <p:sp>
        <p:nvSpPr>
          <p:cNvPr id="4" name="Naslov 2"/>
          <p:cNvSpPr txBox="1">
            <a:spLocks/>
          </p:cNvSpPr>
          <p:nvPr/>
        </p:nvSpPr>
        <p:spPr>
          <a:xfrm>
            <a:off x="755576" y="2780928"/>
            <a:ext cx="8136904" cy="3672408"/>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l-SI" dirty="0"/>
              <a:t>Sobota 25.06.2011</a:t>
            </a:r>
          </a:p>
          <a:p>
            <a:pPr algn="ctr"/>
            <a:endParaRPr lang="sl-SI" dirty="0"/>
          </a:p>
          <a:p>
            <a:pPr algn="ctr"/>
            <a:r>
              <a:rPr lang="sl-SI" sz="3200" b="1" dirty="0"/>
              <a:t>24 prisotnih, račun 243 € (12 €/osebo)</a:t>
            </a:r>
          </a:p>
          <a:p>
            <a:pPr algn="ctr"/>
            <a:endParaRPr lang="sl-SI" dirty="0"/>
          </a:p>
          <a:p>
            <a:pPr algn="ctr"/>
            <a:endParaRPr lang="sl-SI" dirty="0"/>
          </a:p>
        </p:txBody>
      </p:sp>
    </p:spTree>
    <p:extLst>
      <p:ext uri="{BB962C8B-B14F-4D97-AF65-F5344CB8AC3E}">
        <p14:creationId xmlns:p14="http://schemas.microsoft.com/office/powerpoint/2010/main" val="14132726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02106" y="188640"/>
            <a:ext cx="4698522" cy="6264696"/>
          </a:xfrm>
        </p:spPr>
      </p:pic>
      <p:sp>
        <p:nvSpPr>
          <p:cNvPr id="3" name="Naslov 2"/>
          <p:cNvSpPr>
            <a:spLocks noGrp="1"/>
          </p:cNvSpPr>
          <p:nvPr>
            <p:ph type="title"/>
          </p:nvPr>
        </p:nvSpPr>
        <p:spPr>
          <a:xfrm>
            <a:off x="323528" y="6309320"/>
            <a:ext cx="7615808" cy="410344"/>
          </a:xfrm>
        </p:spPr>
        <p:txBody>
          <a:bodyPr/>
          <a:lstStyle/>
          <a:p>
            <a:r>
              <a:rPr lang="sl-SI" sz="1400" dirty="0"/>
              <a:t>Najprej pohod nato ŽUR</a:t>
            </a:r>
          </a:p>
        </p:txBody>
      </p:sp>
    </p:spTree>
    <p:extLst>
      <p:ext uri="{BB962C8B-B14F-4D97-AF65-F5344CB8AC3E}">
        <p14:creationId xmlns:p14="http://schemas.microsoft.com/office/powerpoint/2010/main" val="10152934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539552" y="6309320"/>
            <a:ext cx="5810984" cy="417984"/>
          </a:xfrm>
        </p:spPr>
        <p:txBody>
          <a:bodyPr/>
          <a:lstStyle/>
          <a:p>
            <a:r>
              <a:rPr lang="sl-SI" sz="1400" dirty="0"/>
              <a:t>Tokrat trojica s KRIŠKE</a:t>
            </a:r>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8760" y="188640"/>
            <a:ext cx="8064896" cy="6048672"/>
          </a:xfrm>
        </p:spPr>
      </p:pic>
    </p:spTree>
    <p:extLst>
      <p:ext uri="{BB962C8B-B14F-4D97-AF65-F5344CB8AC3E}">
        <p14:creationId xmlns:p14="http://schemas.microsoft.com/office/powerpoint/2010/main" val="12410617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539552" y="6309320"/>
            <a:ext cx="5810984" cy="417984"/>
          </a:xfrm>
        </p:spPr>
        <p:txBody>
          <a:bodyPr/>
          <a:lstStyle/>
          <a:p>
            <a:r>
              <a:rPr lang="sl-SI" sz="1400" dirty="0"/>
              <a:t>Tokrat trojica s KRIŠKE</a:t>
            </a:r>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8760" y="188640"/>
            <a:ext cx="8064896" cy="6048672"/>
          </a:xfrm>
        </p:spPr>
      </p:pic>
    </p:spTree>
    <p:extLst>
      <p:ext uri="{BB962C8B-B14F-4D97-AF65-F5344CB8AC3E}">
        <p14:creationId xmlns:p14="http://schemas.microsoft.com/office/powerpoint/2010/main" val="3771294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a 6"/>
          <p:cNvGraphicFramePr>
            <a:graphicFrameLocks noGrp="1"/>
          </p:cNvGraphicFramePr>
          <p:nvPr>
            <p:extLst>
              <p:ext uri="{D42A27DB-BD31-4B8C-83A1-F6EECF244321}">
                <p14:modId xmlns:p14="http://schemas.microsoft.com/office/powerpoint/2010/main" val="582535048"/>
              </p:ext>
            </p:extLst>
          </p:nvPr>
        </p:nvGraphicFramePr>
        <p:xfrm>
          <a:off x="1187624" y="163764"/>
          <a:ext cx="3168353" cy="6433588"/>
        </p:xfrm>
        <a:graphic>
          <a:graphicData uri="http://schemas.openxmlformats.org/drawingml/2006/table">
            <a:tbl>
              <a:tblPr>
                <a:tableStyleId>{5C22544A-7EE6-4342-B048-85BDC9FD1C3A}</a:tableStyleId>
              </a:tblPr>
              <a:tblGrid>
                <a:gridCol w="369128">
                  <a:extLst>
                    <a:ext uri="{9D8B030D-6E8A-4147-A177-3AD203B41FA5}">
                      <a16:colId xmlns:a16="http://schemas.microsoft.com/office/drawing/2014/main" val="20000"/>
                    </a:ext>
                  </a:extLst>
                </a:gridCol>
                <a:gridCol w="933075">
                  <a:extLst>
                    <a:ext uri="{9D8B030D-6E8A-4147-A177-3AD203B41FA5}">
                      <a16:colId xmlns:a16="http://schemas.microsoft.com/office/drawing/2014/main" val="20001"/>
                    </a:ext>
                  </a:extLst>
                </a:gridCol>
                <a:gridCol w="933075">
                  <a:extLst>
                    <a:ext uri="{9D8B030D-6E8A-4147-A177-3AD203B41FA5}">
                      <a16:colId xmlns:a16="http://schemas.microsoft.com/office/drawing/2014/main" val="20002"/>
                    </a:ext>
                  </a:extLst>
                </a:gridCol>
                <a:gridCol w="933075">
                  <a:extLst>
                    <a:ext uri="{9D8B030D-6E8A-4147-A177-3AD203B41FA5}">
                      <a16:colId xmlns:a16="http://schemas.microsoft.com/office/drawing/2014/main" val="20003"/>
                    </a:ext>
                  </a:extLst>
                </a:gridCol>
              </a:tblGrid>
              <a:tr h="355853">
                <a:tc>
                  <a:txBody>
                    <a:bodyPr/>
                    <a:lstStyle/>
                    <a:p>
                      <a:pPr algn="ctr" fontAlgn="b"/>
                      <a:r>
                        <a:rPr lang="sl-SI" sz="600" u="none" strike="noStrike" dirty="0">
                          <a:effectLst/>
                        </a:rPr>
                        <a:t>1</a:t>
                      </a:r>
                      <a:endParaRPr lang="sl-SI" sz="600" b="0" i="0" u="none" strike="noStrike" dirty="0">
                        <a:effectLst/>
                        <a:latin typeface="Arial"/>
                      </a:endParaRPr>
                    </a:p>
                  </a:txBody>
                  <a:tcPr marL="3935" marR="3935" marT="3935" marB="0" anchor="b"/>
                </a:tc>
                <a:tc>
                  <a:txBody>
                    <a:bodyPr/>
                    <a:lstStyle/>
                    <a:p>
                      <a:pPr algn="l" fontAlgn="b"/>
                      <a:r>
                        <a:rPr lang="sl-SI" sz="1000" u="none" strike="noStrike" dirty="0">
                          <a:effectLst/>
                        </a:rPr>
                        <a:t>GRAŠIČ</a:t>
                      </a:r>
                      <a:endParaRPr lang="sl-SI" sz="1000" b="0" i="0" u="none" strike="noStrike" dirty="0">
                        <a:effectLst/>
                        <a:latin typeface="Arial"/>
                      </a:endParaRPr>
                    </a:p>
                  </a:txBody>
                  <a:tcPr marL="3935" marR="3935" marT="3935" marB="0" anchor="b"/>
                </a:tc>
                <a:tc>
                  <a:txBody>
                    <a:bodyPr/>
                    <a:lstStyle/>
                    <a:p>
                      <a:pPr algn="l" fontAlgn="b"/>
                      <a:r>
                        <a:rPr lang="sl-SI" sz="1000" u="none" strike="noStrike">
                          <a:effectLst/>
                        </a:rPr>
                        <a:t> </a:t>
                      </a:r>
                      <a:endParaRPr lang="sl-SI" sz="1000" b="0" i="0" u="none" strike="noStrike">
                        <a:effectLst/>
                        <a:latin typeface="Arial"/>
                      </a:endParaRPr>
                    </a:p>
                  </a:txBody>
                  <a:tcPr marL="3935" marR="3935" marT="3935" marB="0" anchor="b"/>
                </a:tc>
                <a:tc>
                  <a:txBody>
                    <a:bodyPr/>
                    <a:lstStyle/>
                    <a:p>
                      <a:pPr algn="l" fontAlgn="b"/>
                      <a:r>
                        <a:rPr lang="sl-SI" sz="1000" u="none" strike="noStrike" dirty="0">
                          <a:effectLst/>
                        </a:rPr>
                        <a:t>FRANC</a:t>
                      </a:r>
                      <a:endParaRPr lang="sl-SI" sz="1000" b="0" i="0" u="none" strike="noStrike" dirty="0">
                        <a:effectLst/>
                        <a:latin typeface="Arial"/>
                      </a:endParaRPr>
                    </a:p>
                  </a:txBody>
                  <a:tcPr marL="3935" marR="3935" marT="3935" marB="0" anchor="b"/>
                </a:tc>
                <a:extLst>
                  <a:ext uri="{0D108BD9-81ED-4DB2-BD59-A6C34878D82A}">
                    <a16:rowId xmlns:a16="http://schemas.microsoft.com/office/drawing/2014/main" val="10000"/>
                  </a:ext>
                </a:extLst>
              </a:tr>
              <a:tr h="188285">
                <a:tc>
                  <a:txBody>
                    <a:bodyPr/>
                    <a:lstStyle/>
                    <a:p>
                      <a:pPr algn="ctr" fontAlgn="b"/>
                      <a:r>
                        <a:rPr lang="sl-SI" sz="600" u="none" strike="noStrike">
                          <a:effectLst/>
                        </a:rPr>
                        <a:t>2</a:t>
                      </a:r>
                      <a:endParaRPr lang="sl-SI" sz="600" b="0" i="0" u="none" strike="noStrike">
                        <a:effectLst/>
                        <a:latin typeface="Arial"/>
                      </a:endParaRPr>
                    </a:p>
                  </a:txBody>
                  <a:tcPr marL="3935" marR="3935" marT="3935" marB="0" anchor="b"/>
                </a:tc>
                <a:tc>
                  <a:txBody>
                    <a:bodyPr/>
                    <a:lstStyle/>
                    <a:p>
                      <a:pPr algn="l" fontAlgn="b"/>
                      <a:r>
                        <a:rPr lang="sl-SI" sz="1000" u="none" strike="noStrike" dirty="0">
                          <a:effectLst/>
                        </a:rPr>
                        <a:t>GRAŠIČ</a:t>
                      </a:r>
                      <a:endParaRPr lang="sl-SI" sz="1000" b="0" i="0" u="none" strike="noStrike" dirty="0">
                        <a:effectLst/>
                        <a:latin typeface="Arial"/>
                      </a:endParaRPr>
                    </a:p>
                  </a:txBody>
                  <a:tcPr marL="3935" marR="3935" marT="3935" marB="0" anchor="b"/>
                </a:tc>
                <a:tc>
                  <a:txBody>
                    <a:bodyPr/>
                    <a:lstStyle/>
                    <a:p>
                      <a:pPr algn="l" fontAlgn="b"/>
                      <a:r>
                        <a:rPr lang="sl-SI" sz="1000" u="none" strike="noStrike">
                          <a:effectLst/>
                        </a:rPr>
                        <a:t>Teran</a:t>
                      </a:r>
                      <a:endParaRPr lang="sl-SI" sz="1000" b="0" i="0" u="none" strike="noStrike">
                        <a:effectLst/>
                        <a:latin typeface="Arial"/>
                      </a:endParaRPr>
                    </a:p>
                  </a:txBody>
                  <a:tcPr marL="3935" marR="3935" marT="3935" marB="0" anchor="b"/>
                </a:tc>
                <a:tc>
                  <a:txBody>
                    <a:bodyPr/>
                    <a:lstStyle/>
                    <a:p>
                      <a:pPr algn="l" fontAlgn="b"/>
                      <a:r>
                        <a:rPr lang="sl-SI" sz="1000" u="none" strike="noStrike">
                          <a:effectLst/>
                        </a:rPr>
                        <a:t>Veronika-Vera</a:t>
                      </a:r>
                      <a:endParaRPr lang="sl-SI" sz="1000" b="0" i="0" u="none" strike="noStrike">
                        <a:effectLst/>
                        <a:latin typeface="Arial"/>
                      </a:endParaRPr>
                    </a:p>
                  </a:txBody>
                  <a:tcPr marL="3935" marR="3935" marT="3935" marB="0" anchor="b"/>
                </a:tc>
                <a:extLst>
                  <a:ext uri="{0D108BD9-81ED-4DB2-BD59-A6C34878D82A}">
                    <a16:rowId xmlns:a16="http://schemas.microsoft.com/office/drawing/2014/main" val="10001"/>
                  </a:ext>
                </a:extLst>
              </a:tr>
              <a:tr h="188285">
                <a:tc>
                  <a:txBody>
                    <a:bodyPr/>
                    <a:lstStyle/>
                    <a:p>
                      <a:pPr algn="ctr" fontAlgn="b"/>
                      <a:r>
                        <a:rPr lang="sl-SI" sz="600" u="none" strike="noStrike">
                          <a:effectLst/>
                        </a:rPr>
                        <a:t>3</a:t>
                      </a:r>
                      <a:endParaRPr lang="sl-SI" sz="600" b="0" i="0" u="none" strike="noStrike">
                        <a:effectLst/>
                        <a:latin typeface="Arial"/>
                      </a:endParaRPr>
                    </a:p>
                  </a:txBody>
                  <a:tcPr marL="3935" marR="3935" marT="3935" marB="0" anchor="b"/>
                </a:tc>
                <a:tc>
                  <a:txBody>
                    <a:bodyPr/>
                    <a:lstStyle/>
                    <a:p>
                      <a:pPr algn="l" fontAlgn="b"/>
                      <a:r>
                        <a:rPr lang="sl-SI" sz="1000" u="none" strike="noStrike" dirty="0">
                          <a:effectLst/>
                        </a:rPr>
                        <a:t>Stepančič</a:t>
                      </a:r>
                      <a:endParaRPr lang="sl-SI" sz="1000" b="0" i="0" u="none" strike="noStrike" dirty="0">
                        <a:effectLst/>
                        <a:latin typeface="Arial"/>
                      </a:endParaRPr>
                    </a:p>
                  </a:txBody>
                  <a:tcPr marL="3935" marR="3935" marT="3935" marB="0" anchor="b"/>
                </a:tc>
                <a:tc>
                  <a:txBody>
                    <a:bodyPr/>
                    <a:lstStyle/>
                    <a:p>
                      <a:pPr algn="l" fontAlgn="b"/>
                      <a:r>
                        <a:rPr lang="sl-SI" sz="1000" u="none" strike="noStrike">
                          <a:effectLst/>
                        </a:rPr>
                        <a:t>Grašič</a:t>
                      </a:r>
                      <a:endParaRPr lang="sl-SI" sz="1000" b="0" i="0" u="none" strike="noStrike">
                        <a:effectLst/>
                        <a:latin typeface="Arial"/>
                      </a:endParaRPr>
                    </a:p>
                  </a:txBody>
                  <a:tcPr marL="3935" marR="3935" marT="3935" marB="0" anchor="b"/>
                </a:tc>
                <a:tc>
                  <a:txBody>
                    <a:bodyPr/>
                    <a:lstStyle/>
                    <a:p>
                      <a:pPr algn="l" fontAlgn="b"/>
                      <a:r>
                        <a:rPr lang="sl-SI" sz="1000" u="none" strike="noStrike">
                          <a:effectLst/>
                        </a:rPr>
                        <a:t>Ana</a:t>
                      </a:r>
                      <a:endParaRPr lang="sl-SI" sz="1000" b="0" i="0" u="none" strike="noStrike">
                        <a:effectLst/>
                        <a:latin typeface="Arial"/>
                      </a:endParaRPr>
                    </a:p>
                  </a:txBody>
                  <a:tcPr marL="3935" marR="3935" marT="3935" marB="0" anchor="b"/>
                </a:tc>
                <a:extLst>
                  <a:ext uri="{0D108BD9-81ED-4DB2-BD59-A6C34878D82A}">
                    <a16:rowId xmlns:a16="http://schemas.microsoft.com/office/drawing/2014/main" val="10002"/>
                  </a:ext>
                </a:extLst>
              </a:tr>
              <a:tr h="188285">
                <a:tc>
                  <a:txBody>
                    <a:bodyPr/>
                    <a:lstStyle/>
                    <a:p>
                      <a:pPr algn="ctr" fontAlgn="b"/>
                      <a:r>
                        <a:rPr lang="sl-SI" sz="600" u="none" strike="noStrike">
                          <a:effectLst/>
                        </a:rPr>
                        <a:t>4</a:t>
                      </a:r>
                      <a:endParaRPr lang="sl-SI" sz="600" b="0" i="0" u="none" strike="noStrike">
                        <a:effectLst/>
                        <a:latin typeface="Arial"/>
                      </a:endParaRPr>
                    </a:p>
                  </a:txBody>
                  <a:tcPr marL="3935" marR="3935" marT="3935" marB="0" anchor="b"/>
                </a:tc>
                <a:tc>
                  <a:txBody>
                    <a:bodyPr/>
                    <a:lstStyle/>
                    <a:p>
                      <a:pPr algn="l" fontAlgn="b"/>
                      <a:r>
                        <a:rPr lang="sl-SI" sz="1000" u="none" strike="noStrike" dirty="0">
                          <a:effectLst/>
                        </a:rPr>
                        <a:t>Stepančič</a:t>
                      </a:r>
                      <a:endParaRPr lang="sl-SI" sz="1000" b="0" i="0" u="none" strike="noStrike" dirty="0">
                        <a:effectLst/>
                        <a:latin typeface="Arial"/>
                      </a:endParaRPr>
                    </a:p>
                  </a:txBody>
                  <a:tcPr marL="3935" marR="3935" marT="3935" marB="0" anchor="b"/>
                </a:tc>
                <a:tc>
                  <a:txBody>
                    <a:bodyPr/>
                    <a:lstStyle/>
                    <a:p>
                      <a:pPr algn="l" fontAlgn="b"/>
                      <a:r>
                        <a:rPr lang="sl-SI" sz="1000" u="none" strike="noStrike">
                          <a:effectLst/>
                        </a:rPr>
                        <a:t> </a:t>
                      </a:r>
                      <a:endParaRPr lang="sl-SI" sz="1000" b="0" i="0" u="none" strike="noStrike">
                        <a:effectLst/>
                        <a:latin typeface="Arial"/>
                      </a:endParaRPr>
                    </a:p>
                  </a:txBody>
                  <a:tcPr marL="3935" marR="3935" marT="3935" marB="0" anchor="b"/>
                </a:tc>
                <a:tc>
                  <a:txBody>
                    <a:bodyPr/>
                    <a:lstStyle/>
                    <a:p>
                      <a:pPr algn="l" fontAlgn="b"/>
                      <a:r>
                        <a:rPr lang="sl-SI" sz="1000" u="none" strike="noStrike">
                          <a:effectLst/>
                        </a:rPr>
                        <a:t>Stanislav</a:t>
                      </a:r>
                      <a:endParaRPr lang="sl-SI" sz="1000" b="0" i="0" u="none" strike="noStrike">
                        <a:effectLst/>
                        <a:latin typeface="Arial"/>
                      </a:endParaRPr>
                    </a:p>
                  </a:txBody>
                  <a:tcPr marL="3935" marR="3935" marT="3935" marB="0" anchor="b"/>
                </a:tc>
                <a:extLst>
                  <a:ext uri="{0D108BD9-81ED-4DB2-BD59-A6C34878D82A}">
                    <a16:rowId xmlns:a16="http://schemas.microsoft.com/office/drawing/2014/main" val="10003"/>
                  </a:ext>
                </a:extLst>
              </a:tr>
              <a:tr h="188285">
                <a:tc>
                  <a:txBody>
                    <a:bodyPr/>
                    <a:lstStyle/>
                    <a:p>
                      <a:pPr algn="ctr" fontAlgn="b"/>
                      <a:r>
                        <a:rPr lang="sl-SI" sz="600" u="none" strike="noStrike">
                          <a:effectLst/>
                        </a:rPr>
                        <a:t>5</a:t>
                      </a:r>
                      <a:endParaRPr lang="sl-SI" sz="600" b="0" i="0" u="none" strike="noStrike">
                        <a:effectLst/>
                        <a:latin typeface="Arial"/>
                      </a:endParaRPr>
                    </a:p>
                  </a:txBody>
                  <a:tcPr marL="3935" marR="3935" marT="3935" marB="0" anchor="b"/>
                </a:tc>
                <a:tc>
                  <a:txBody>
                    <a:bodyPr/>
                    <a:lstStyle/>
                    <a:p>
                      <a:pPr algn="l" fontAlgn="b"/>
                      <a:r>
                        <a:rPr lang="sl-SI" sz="1000" u="none" strike="noStrike" dirty="0">
                          <a:effectLst/>
                        </a:rPr>
                        <a:t>Stepančič</a:t>
                      </a:r>
                      <a:endParaRPr lang="sl-SI" sz="1000" b="0" i="0" u="none" strike="noStrike" dirty="0">
                        <a:effectLst/>
                        <a:latin typeface="Arial"/>
                      </a:endParaRPr>
                    </a:p>
                  </a:txBody>
                  <a:tcPr marL="3935" marR="3935" marT="3935" marB="0" anchor="b"/>
                </a:tc>
                <a:tc>
                  <a:txBody>
                    <a:bodyPr/>
                    <a:lstStyle/>
                    <a:p>
                      <a:pPr algn="l" fontAlgn="b"/>
                      <a:r>
                        <a:rPr lang="sl-SI" sz="1000" u="none" strike="noStrike" dirty="0">
                          <a:effectLst/>
                        </a:rPr>
                        <a:t> </a:t>
                      </a:r>
                      <a:endParaRPr lang="sl-SI" sz="1000" b="0" i="0" u="none" strike="noStrike" dirty="0">
                        <a:effectLst/>
                        <a:latin typeface="Arial"/>
                      </a:endParaRPr>
                    </a:p>
                  </a:txBody>
                  <a:tcPr marL="3935" marR="3935" marT="3935" marB="0" anchor="b"/>
                </a:tc>
                <a:tc>
                  <a:txBody>
                    <a:bodyPr/>
                    <a:lstStyle/>
                    <a:p>
                      <a:pPr algn="l" fontAlgn="b"/>
                      <a:r>
                        <a:rPr lang="sl-SI" sz="1000" u="none" strike="noStrike">
                          <a:effectLst/>
                        </a:rPr>
                        <a:t>Tadej</a:t>
                      </a:r>
                      <a:endParaRPr lang="sl-SI" sz="1000" b="0" i="0" u="none" strike="noStrike">
                        <a:effectLst/>
                        <a:latin typeface="Arial"/>
                      </a:endParaRPr>
                    </a:p>
                  </a:txBody>
                  <a:tcPr marL="3935" marR="3935" marT="3935" marB="0" anchor="b"/>
                </a:tc>
                <a:extLst>
                  <a:ext uri="{0D108BD9-81ED-4DB2-BD59-A6C34878D82A}">
                    <a16:rowId xmlns:a16="http://schemas.microsoft.com/office/drawing/2014/main" val="10004"/>
                  </a:ext>
                </a:extLst>
              </a:tr>
              <a:tr h="188285">
                <a:tc>
                  <a:txBody>
                    <a:bodyPr/>
                    <a:lstStyle/>
                    <a:p>
                      <a:pPr algn="ctr" fontAlgn="b"/>
                      <a:r>
                        <a:rPr lang="sl-SI" sz="600" u="none" strike="noStrike">
                          <a:effectLst/>
                        </a:rPr>
                        <a:t>6</a:t>
                      </a:r>
                      <a:endParaRPr lang="sl-SI" sz="600" b="0" i="0" u="none" strike="noStrike">
                        <a:effectLst/>
                        <a:latin typeface="Arial"/>
                      </a:endParaRPr>
                    </a:p>
                  </a:txBody>
                  <a:tcPr marL="3935" marR="3935" marT="3935" marB="0" anchor="b"/>
                </a:tc>
                <a:tc>
                  <a:txBody>
                    <a:bodyPr/>
                    <a:lstStyle/>
                    <a:p>
                      <a:pPr algn="l" fontAlgn="b"/>
                      <a:r>
                        <a:rPr lang="sl-SI" sz="1000" u="none" strike="noStrike">
                          <a:effectLst/>
                        </a:rPr>
                        <a:t>Stepančič</a:t>
                      </a:r>
                      <a:endParaRPr lang="sl-SI" sz="1000" b="0" i="0" u="none" strike="noStrike">
                        <a:effectLst/>
                        <a:latin typeface="Arial"/>
                      </a:endParaRPr>
                    </a:p>
                  </a:txBody>
                  <a:tcPr marL="3935" marR="3935" marT="3935" marB="0" anchor="b"/>
                </a:tc>
                <a:tc>
                  <a:txBody>
                    <a:bodyPr/>
                    <a:lstStyle/>
                    <a:p>
                      <a:pPr algn="l" fontAlgn="b"/>
                      <a:r>
                        <a:rPr lang="sl-SI" sz="1000" u="none" strike="noStrike" dirty="0">
                          <a:effectLst/>
                        </a:rPr>
                        <a:t> </a:t>
                      </a:r>
                      <a:endParaRPr lang="sl-SI" sz="1000" b="0" i="0" u="none" strike="noStrike" dirty="0">
                        <a:effectLst/>
                        <a:latin typeface="Arial"/>
                      </a:endParaRPr>
                    </a:p>
                  </a:txBody>
                  <a:tcPr marL="3935" marR="3935" marT="3935" marB="0" anchor="b"/>
                </a:tc>
                <a:tc>
                  <a:txBody>
                    <a:bodyPr/>
                    <a:lstStyle/>
                    <a:p>
                      <a:pPr algn="l" fontAlgn="b"/>
                      <a:r>
                        <a:rPr lang="sl-SI" sz="1000" u="none" strike="noStrike">
                          <a:effectLst/>
                        </a:rPr>
                        <a:t>Simon</a:t>
                      </a:r>
                      <a:endParaRPr lang="sl-SI" sz="1000" b="0" i="0" u="none" strike="noStrike">
                        <a:effectLst/>
                        <a:latin typeface="Arial"/>
                      </a:endParaRPr>
                    </a:p>
                  </a:txBody>
                  <a:tcPr marL="3935" marR="3935" marT="3935" marB="0" anchor="b"/>
                </a:tc>
                <a:extLst>
                  <a:ext uri="{0D108BD9-81ED-4DB2-BD59-A6C34878D82A}">
                    <a16:rowId xmlns:a16="http://schemas.microsoft.com/office/drawing/2014/main" val="10005"/>
                  </a:ext>
                </a:extLst>
              </a:tr>
              <a:tr h="188285">
                <a:tc>
                  <a:txBody>
                    <a:bodyPr/>
                    <a:lstStyle/>
                    <a:p>
                      <a:pPr algn="ctr" fontAlgn="b"/>
                      <a:r>
                        <a:rPr lang="sl-SI" sz="600" u="none" strike="noStrike">
                          <a:effectLst/>
                        </a:rPr>
                        <a:t>7</a:t>
                      </a:r>
                      <a:endParaRPr lang="sl-SI" sz="600" b="0" i="0" u="none" strike="noStrike">
                        <a:effectLst/>
                        <a:latin typeface="Arial"/>
                      </a:endParaRPr>
                    </a:p>
                  </a:txBody>
                  <a:tcPr marL="3935" marR="3935" marT="3935" marB="0" anchor="b"/>
                </a:tc>
                <a:tc>
                  <a:txBody>
                    <a:bodyPr/>
                    <a:lstStyle/>
                    <a:p>
                      <a:pPr algn="l" fontAlgn="b"/>
                      <a:r>
                        <a:rPr lang="sl-SI" sz="1000" u="none" strike="noStrike">
                          <a:effectLst/>
                        </a:rPr>
                        <a:t>Stepančič</a:t>
                      </a:r>
                      <a:endParaRPr lang="sl-SI" sz="1000" b="0" i="0" u="none" strike="noStrike">
                        <a:effectLst/>
                        <a:latin typeface="Arial"/>
                      </a:endParaRPr>
                    </a:p>
                  </a:txBody>
                  <a:tcPr marL="3935" marR="3935" marT="3935" marB="0" anchor="b"/>
                </a:tc>
                <a:tc>
                  <a:txBody>
                    <a:bodyPr/>
                    <a:lstStyle/>
                    <a:p>
                      <a:pPr algn="l" fontAlgn="b"/>
                      <a:r>
                        <a:rPr lang="sl-SI" sz="1000" u="none" strike="noStrike" dirty="0" err="1">
                          <a:effectLst/>
                        </a:rPr>
                        <a:t>Preksavec</a:t>
                      </a:r>
                      <a:endParaRPr lang="sl-SI" sz="1000" b="0" i="0" u="none" strike="noStrike" dirty="0">
                        <a:effectLst/>
                        <a:latin typeface="Arial"/>
                      </a:endParaRPr>
                    </a:p>
                  </a:txBody>
                  <a:tcPr marL="3935" marR="3935" marT="3935" marB="0" anchor="b"/>
                </a:tc>
                <a:tc>
                  <a:txBody>
                    <a:bodyPr/>
                    <a:lstStyle/>
                    <a:p>
                      <a:pPr algn="l" fontAlgn="b"/>
                      <a:r>
                        <a:rPr lang="sl-SI" sz="1000" u="none" strike="noStrike">
                          <a:effectLst/>
                        </a:rPr>
                        <a:t>Matejka</a:t>
                      </a:r>
                      <a:endParaRPr lang="sl-SI" sz="1000" b="0" i="0" u="none" strike="noStrike">
                        <a:effectLst/>
                        <a:latin typeface="Arial"/>
                      </a:endParaRPr>
                    </a:p>
                  </a:txBody>
                  <a:tcPr marL="3935" marR="3935" marT="3935" marB="0" anchor="b"/>
                </a:tc>
                <a:extLst>
                  <a:ext uri="{0D108BD9-81ED-4DB2-BD59-A6C34878D82A}">
                    <a16:rowId xmlns:a16="http://schemas.microsoft.com/office/drawing/2014/main" val="10006"/>
                  </a:ext>
                </a:extLst>
              </a:tr>
              <a:tr h="188285">
                <a:tc>
                  <a:txBody>
                    <a:bodyPr/>
                    <a:lstStyle/>
                    <a:p>
                      <a:pPr algn="ctr" fontAlgn="b"/>
                      <a:r>
                        <a:rPr lang="sl-SI" sz="600" u="none" strike="noStrike">
                          <a:effectLst/>
                        </a:rPr>
                        <a:t> </a:t>
                      </a:r>
                      <a:endParaRPr lang="sl-SI" sz="600" b="0" i="0" u="none" strike="noStrike">
                        <a:effectLst/>
                        <a:latin typeface="Arial"/>
                      </a:endParaRPr>
                    </a:p>
                  </a:txBody>
                  <a:tcPr marL="3935" marR="3935" marT="3935" marB="0" anchor="b"/>
                </a:tc>
                <a:tc>
                  <a:txBody>
                    <a:bodyPr/>
                    <a:lstStyle/>
                    <a:p>
                      <a:pPr algn="l" fontAlgn="b"/>
                      <a:r>
                        <a:rPr lang="sl-SI" sz="1000" u="none" strike="noStrike" dirty="0">
                          <a:effectLst/>
                        </a:rPr>
                        <a:t>Pečar</a:t>
                      </a:r>
                      <a:endParaRPr lang="sl-SI" sz="1000" b="0" i="0" u="none" strike="noStrike" baseline="0" dirty="0">
                        <a:effectLst/>
                        <a:latin typeface="Arial"/>
                      </a:endParaRPr>
                    </a:p>
                  </a:txBody>
                  <a:tcPr marL="3935" marR="3935" marT="3935" marB="0" anchor="b"/>
                </a:tc>
                <a:tc>
                  <a:txBody>
                    <a:bodyPr/>
                    <a:lstStyle/>
                    <a:p>
                      <a:pPr algn="l" fontAlgn="b"/>
                      <a:r>
                        <a:rPr lang="sl-SI" sz="1000" u="none" strike="noStrike" dirty="0">
                          <a:effectLst/>
                        </a:rPr>
                        <a:t> </a:t>
                      </a:r>
                      <a:endParaRPr lang="sl-SI" sz="1000" b="0" i="0" u="none" strike="noStrike" dirty="0">
                        <a:effectLst/>
                        <a:latin typeface="Arial"/>
                      </a:endParaRPr>
                    </a:p>
                  </a:txBody>
                  <a:tcPr marL="3935" marR="3935" marT="3935" marB="0" anchor="b"/>
                </a:tc>
                <a:tc>
                  <a:txBody>
                    <a:bodyPr/>
                    <a:lstStyle/>
                    <a:p>
                      <a:pPr algn="l" fontAlgn="b"/>
                      <a:r>
                        <a:rPr lang="sl-SI" sz="1000" u="none" strike="noStrike">
                          <a:effectLst/>
                        </a:rPr>
                        <a:t>Maks</a:t>
                      </a:r>
                      <a:endParaRPr lang="sl-SI" sz="1000" b="0" i="0" u="none" strike="noStrike">
                        <a:effectLst/>
                        <a:latin typeface="Arial"/>
                      </a:endParaRPr>
                    </a:p>
                  </a:txBody>
                  <a:tcPr marL="3935" marR="3935" marT="3935" marB="0" anchor="b"/>
                </a:tc>
                <a:extLst>
                  <a:ext uri="{0D108BD9-81ED-4DB2-BD59-A6C34878D82A}">
                    <a16:rowId xmlns:a16="http://schemas.microsoft.com/office/drawing/2014/main" val="10007"/>
                  </a:ext>
                </a:extLst>
              </a:tr>
              <a:tr h="188285">
                <a:tc>
                  <a:txBody>
                    <a:bodyPr/>
                    <a:lstStyle/>
                    <a:p>
                      <a:pPr algn="ctr" fontAlgn="b"/>
                      <a:r>
                        <a:rPr lang="sl-SI" sz="600" u="none" strike="noStrike">
                          <a:effectLst/>
                        </a:rPr>
                        <a:t>8</a:t>
                      </a:r>
                      <a:endParaRPr lang="sl-SI" sz="600" b="0" i="0" u="none" strike="noStrike">
                        <a:effectLst/>
                        <a:latin typeface="Arial"/>
                      </a:endParaRPr>
                    </a:p>
                  </a:txBody>
                  <a:tcPr marL="3935" marR="3935" marT="3935" marB="0" anchor="b"/>
                </a:tc>
                <a:tc>
                  <a:txBody>
                    <a:bodyPr/>
                    <a:lstStyle/>
                    <a:p>
                      <a:pPr algn="l" fontAlgn="b"/>
                      <a:r>
                        <a:rPr lang="sl-SI" sz="1000" u="none" strike="noStrike">
                          <a:effectLst/>
                        </a:rPr>
                        <a:t>Stepančič</a:t>
                      </a:r>
                      <a:endParaRPr lang="sl-SI" sz="1000" b="0" i="0" u="none" strike="noStrike">
                        <a:effectLst/>
                        <a:latin typeface="Arial"/>
                      </a:endParaRPr>
                    </a:p>
                  </a:txBody>
                  <a:tcPr marL="3935" marR="3935" marT="3935" marB="0" anchor="b"/>
                </a:tc>
                <a:tc>
                  <a:txBody>
                    <a:bodyPr/>
                    <a:lstStyle/>
                    <a:p>
                      <a:pPr algn="l" fontAlgn="b"/>
                      <a:r>
                        <a:rPr lang="sl-SI" sz="1000" u="none" strike="noStrike" dirty="0">
                          <a:effectLst/>
                        </a:rPr>
                        <a:t> </a:t>
                      </a:r>
                      <a:endParaRPr lang="sl-SI" sz="1000" b="0" i="0" u="none" strike="noStrike" dirty="0">
                        <a:effectLst/>
                        <a:latin typeface="Arial"/>
                      </a:endParaRPr>
                    </a:p>
                  </a:txBody>
                  <a:tcPr marL="3935" marR="3935" marT="3935" marB="0" anchor="b"/>
                </a:tc>
                <a:tc>
                  <a:txBody>
                    <a:bodyPr/>
                    <a:lstStyle/>
                    <a:p>
                      <a:pPr algn="l" fontAlgn="b"/>
                      <a:r>
                        <a:rPr lang="sl-SI" sz="1000" u="none" strike="noStrike">
                          <a:effectLst/>
                        </a:rPr>
                        <a:t>Sara</a:t>
                      </a:r>
                      <a:endParaRPr lang="sl-SI" sz="1000" b="0" i="0" u="none" strike="noStrike">
                        <a:effectLst/>
                        <a:latin typeface="Arial"/>
                      </a:endParaRPr>
                    </a:p>
                  </a:txBody>
                  <a:tcPr marL="3935" marR="3935" marT="3935" marB="0" anchor="b"/>
                </a:tc>
                <a:extLst>
                  <a:ext uri="{0D108BD9-81ED-4DB2-BD59-A6C34878D82A}">
                    <a16:rowId xmlns:a16="http://schemas.microsoft.com/office/drawing/2014/main" val="10008"/>
                  </a:ext>
                </a:extLst>
              </a:tr>
              <a:tr h="188285">
                <a:tc>
                  <a:txBody>
                    <a:bodyPr/>
                    <a:lstStyle/>
                    <a:p>
                      <a:pPr algn="ctr" fontAlgn="b"/>
                      <a:r>
                        <a:rPr lang="sl-SI" sz="600" u="none" strike="noStrike">
                          <a:effectLst/>
                        </a:rPr>
                        <a:t>9</a:t>
                      </a:r>
                      <a:endParaRPr lang="sl-SI" sz="600" b="0" i="0" u="none" strike="noStrike">
                        <a:effectLst/>
                        <a:latin typeface="Arial"/>
                      </a:endParaRPr>
                    </a:p>
                  </a:txBody>
                  <a:tcPr marL="3935" marR="3935" marT="3935" marB="0" anchor="b"/>
                </a:tc>
                <a:tc>
                  <a:txBody>
                    <a:bodyPr/>
                    <a:lstStyle/>
                    <a:p>
                      <a:pPr algn="l" fontAlgn="b"/>
                      <a:r>
                        <a:rPr lang="sl-SI" sz="1000" u="none" strike="noStrike">
                          <a:effectLst/>
                        </a:rPr>
                        <a:t>Grašič</a:t>
                      </a:r>
                      <a:endParaRPr lang="sl-SI" sz="1000" b="0" i="0" u="none" strike="noStrike">
                        <a:effectLst/>
                        <a:latin typeface="Arial"/>
                      </a:endParaRPr>
                    </a:p>
                  </a:txBody>
                  <a:tcPr marL="3935" marR="3935" marT="3935" marB="0" anchor="b"/>
                </a:tc>
                <a:tc>
                  <a:txBody>
                    <a:bodyPr/>
                    <a:lstStyle/>
                    <a:p>
                      <a:pPr algn="l" fontAlgn="b"/>
                      <a:r>
                        <a:rPr lang="sl-SI" sz="1000" u="none" strike="noStrike" dirty="0">
                          <a:effectLst/>
                        </a:rPr>
                        <a:t> </a:t>
                      </a:r>
                      <a:endParaRPr lang="sl-SI" sz="1000" b="0" i="0" u="none" strike="noStrike" dirty="0">
                        <a:effectLst/>
                        <a:latin typeface="Arial"/>
                      </a:endParaRPr>
                    </a:p>
                  </a:txBody>
                  <a:tcPr marL="3935" marR="3935" marT="3935" marB="0" anchor="b"/>
                </a:tc>
                <a:tc>
                  <a:txBody>
                    <a:bodyPr/>
                    <a:lstStyle/>
                    <a:p>
                      <a:pPr algn="l" fontAlgn="b"/>
                      <a:r>
                        <a:rPr lang="sl-SI" sz="1000" u="none" strike="noStrike">
                          <a:effectLst/>
                        </a:rPr>
                        <a:t>Frančišek-Frenk</a:t>
                      </a:r>
                      <a:endParaRPr lang="sl-SI" sz="1000" b="0" i="0" u="none" strike="noStrike">
                        <a:effectLst/>
                        <a:latin typeface="Arial"/>
                      </a:endParaRPr>
                    </a:p>
                  </a:txBody>
                  <a:tcPr marL="3935" marR="3935" marT="3935" marB="0" anchor="b"/>
                </a:tc>
                <a:extLst>
                  <a:ext uri="{0D108BD9-81ED-4DB2-BD59-A6C34878D82A}">
                    <a16:rowId xmlns:a16="http://schemas.microsoft.com/office/drawing/2014/main" val="10009"/>
                  </a:ext>
                </a:extLst>
              </a:tr>
              <a:tr h="188285">
                <a:tc>
                  <a:txBody>
                    <a:bodyPr/>
                    <a:lstStyle/>
                    <a:p>
                      <a:pPr algn="ctr" fontAlgn="b"/>
                      <a:r>
                        <a:rPr lang="sl-SI" sz="600" u="none" strike="noStrike">
                          <a:effectLst/>
                        </a:rPr>
                        <a:t>10</a:t>
                      </a:r>
                      <a:endParaRPr lang="sl-SI" sz="600" b="0" i="0" u="none" strike="noStrike">
                        <a:effectLst/>
                        <a:latin typeface="Arial"/>
                      </a:endParaRPr>
                    </a:p>
                  </a:txBody>
                  <a:tcPr marL="3935" marR="3935" marT="3935" marB="0" anchor="b"/>
                </a:tc>
                <a:tc>
                  <a:txBody>
                    <a:bodyPr/>
                    <a:lstStyle/>
                    <a:p>
                      <a:pPr algn="l" fontAlgn="b"/>
                      <a:r>
                        <a:rPr lang="sl-SI" sz="1000" u="none" strike="noStrike">
                          <a:effectLst/>
                        </a:rPr>
                        <a:t>Grašič</a:t>
                      </a:r>
                      <a:endParaRPr lang="sl-SI" sz="1000" b="0" i="0" u="none" strike="noStrike">
                        <a:effectLst/>
                        <a:latin typeface="Arial"/>
                      </a:endParaRPr>
                    </a:p>
                  </a:txBody>
                  <a:tcPr marL="3935" marR="3935" marT="3935" marB="0" anchor="b"/>
                </a:tc>
                <a:tc>
                  <a:txBody>
                    <a:bodyPr/>
                    <a:lstStyle/>
                    <a:p>
                      <a:pPr algn="l" fontAlgn="b"/>
                      <a:r>
                        <a:rPr lang="sl-SI" sz="1000" u="none" strike="noStrike" dirty="0" err="1">
                          <a:effectLst/>
                        </a:rPr>
                        <a:t>Jontez</a:t>
                      </a:r>
                      <a:endParaRPr lang="sl-SI" sz="1000" b="0" i="0" u="none" strike="noStrike" dirty="0">
                        <a:effectLst/>
                        <a:latin typeface="Arial"/>
                      </a:endParaRPr>
                    </a:p>
                  </a:txBody>
                  <a:tcPr marL="3935" marR="3935" marT="3935" marB="0" anchor="b"/>
                </a:tc>
                <a:tc>
                  <a:txBody>
                    <a:bodyPr/>
                    <a:lstStyle/>
                    <a:p>
                      <a:pPr algn="l" fontAlgn="b"/>
                      <a:r>
                        <a:rPr lang="sl-SI" sz="1000" u="none" strike="noStrike">
                          <a:effectLst/>
                        </a:rPr>
                        <a:t>Štefanija</a:t>
                      </a:r>
                      <a:endParaRPr lang="sl-SI" sz="1000" b="0" i="0" u="none" strike="noStrike">
                        <a:effectLst/>
                        <a:latin typeface="Arial"/>
                      </a:endParaRPr>
                    </a:p>
                  </a:txBody>
                  <a:tcPr marL="3935" marR="3935" marT="3935" marB="0" anchor="b"/>
                </a:tc>
                <a:extLst>
                  <a:ext uri="{0D108BD9-81ED-4DB2-BD59-A6C34878D82A}">
                    <a16:rowId xmlns:a16="http://schemas.microsoft.com/office/drawing/2014/main" val="10010"/>
                  </a:ext>
                </a:extLst>
              </a:tr>
              <a:tr h="188285">
                <a:tc>
                  <a:txBody>
                    <a:bodyPr/>
                    <a:lstStyle/>
                    <a:p>
                      <a:pPr algn="ctr" fontAlgn="b"/>
                      <a:r>
                        <a:rPr lang="sl-SI" sz="600" u="none" strike="noStrike">
                          <a:effectLst/>
                        </a:rPr>
                        <a:t>11</a:t>
                      </a:r>
                      <a:endParaRPr lang="sl-SI" sz="600" b="0" i="0" u="none" strike="noStrike">
                        <a:effectLst/>
                        <a:latin typeface="Arial"/>
                      </a:endParaRPr>
                    </a:p>
                  </a:txBody>
                  <a:tcPr marL="3935" marR="3935" marT="3935" marB="0" anchor="b"/>
                </a:tc>
                <a:tc>
                  <a:txBody>
                    <a:bodyPr/>
                    <a:lstStyle/>
                    <a:p>
                      <a:pPr algn="l" fontAlgn="b"/>
                      <a:r>
                        <a:rPr lang="sl-SI" sz="1000" u="none" strike="noStrike">
                          <a:effectLst/>
                        </a:rPr>
                        <a:t>Markič</a:t>
                      </a:r>
                      <a:endParaRPr lang="sl-SI" sz="1000" b="0" i="0" u="none" strike="noStrike">
                        <a:effectLst/>
                        <a:latin typeface="Arial"/>
                      </a:endParaRPr>
                    </a:p>
                  </a:txBody>
                  <a:tcPr marL="3935" marR="3935" marT="3935" marB="0" anchor="b"/>
                </a:tc>
                <a:tc>
                  <a:txBody>
                    <a:bodyPr/>
                    <a:lstStyle/>
                    <a:p>
                      <a:pPr algn="l" fontAlgn="b"/>
                      <a:r>
                        <a:rPr lang="sl-SI" sz="1000" u="none" strike="noStrike" dirty="0">
                          <a:effectLst/>
                        </a:rPr>
                        <a:t>Grašič</a:t>
                      </a:r>
                      <a:endParaRPr lang="sl-SI" sz="1000" b="0" i="0" u="none" strike="noStrike" dirty="0">
                        <a:effectLst/>
                        <a:latin typeface="Arial"/>
                      </a:endParaRPr>
                    </a:p>
                  </a:txBody>
                  <a:tcPr marL="3935" marR="3935" marT="3935" marB="0" anchor="b"/>
                </a:tc>
                <a:tc>
                  <a:txBody>
                    <a:bodyPr/>
                    <a:lstStyle/>
                    <a:p>
                      <a:pPr algn="l" fontAlgn="b"/>
                      <a:r>
                        <a:rPr lang="sl-SI" sz="1000" u="none" strike="noStrike">
                          <a:effectLst/>
                        </a:rPr>
                        <a:t>Mateja</a:t>
                      </a:r>
                      <a:endParaRPr lang="sl-SI" sz="1000" b="0" i="0" u="none" strike="noStrike">
                        <a:effectLst/>
                        <a:latin typeface="Arial"/>
                      </a:endParaRPr>
                    </a:p>
                  </a:txBody>
                  <a:tcPr marL="3935" marR="3935" marT="3935" marB="0" anchor="b"/>
                </a:tc>
                <a:extLst>
                  <a:ext uri="{0D108BD9-81ED-4DB2-BD59-A6C34878D82A}">
                    <a16:rowId xmlns:a16="http://schemas.microsoft.com/office/drawing/2014/main" val="10011"/>
                  </a:ext>
                </a:extLst>
              </a:tr>
              <a:tr h="188285">
                <a:tc>
                  <a:txBody>
                    <a:bodyPr/>
                    <a:lstStyle/>
                    <a:p>
                      <a:pPr algn="ctr" fontAlgn="b"/>
                      <a:r>
                        <a:rPr lang="sl-SI" sz="600" u="none" strike="noStrike">
                          <a:effectLst/>
                        </a:rPr>
                        <a:t> </a:t>
                      </a:r>
                      <a:endParaRPr lang="sl-SI" sz="600" b="0" i="0" u="none" strike="noStrike">
                        <a:effectLst/>
                        <a:latin typeface="Arial"/>
                      </a:endParaRPr>
                    </a:p>
                  </a:txBody>
                  <a:tcPr marL="3935" marR="3935" marT="3935" marB="0" anchor="b"/>
                </a:tc>
                <a:tc>
                  <a:txBody>
                    <a:bodyPr/>
                    <a:lstStyle/>
                    <a:p>
                      <a:pPr algn="l" fontAlgn="b"/>
                      <a:r>
                        <a:rPr lang="sl-SI" sz="1000" u="none" strike="noStrike">
                          <a:effectLst/>
                        </a:rPr>
                        <a:t>Markič</a:t>
                      </a:r>
                      <a:endParaRPr lang="sl-SI" sz="1000" b="0" i="0" u="none" strike="noStrike">
                        <a:effectLst/>
                        <a:latin typeface="Arial"/>
                      </a:endParaRPr>
                    </a:p>
                  </a:txBody>
                  <a:tcPr marL="3935" marR="3935" marT="3935" marB="0" anchor="b"/>
                </a:tc>
                <a:tc>
                  <a:txBody>
                    <a:bodyPr/>
                    <a:lstStyle/>
                    <a:p>
                      <a:pPr algn="l" fontAlgn="b"/>
                      <a:r>
                        <a:rPr lang="sl-SI" sz="1000" u="none" strike="noStrike" dirty="0">
                          <a:effectLst/>
                        </a:rPr>
                        <a:t> </a:t>
                      </a:r>
                      <a:endParaRPr lang="sl-SI" sz="1000" b="0" i="0" u="none" strike="noStrike" dirty="0">
                        <a:effectLst/>
                        <a:latin typeface="Arial"/>
                      </a:endParaRPr>
                    </a:p>
                  </a:txBody>
                  <a:tcPr marL="3935" marR="3935" marT="3935" marB="0" anchor="b"/>
                </a:tc>
                <a:tc>
                  <a:txBody>
                    <a:bodyPr/>
                    <a:lstStyle/>
                    <a:p>
                      <a:pPr algn="l" fontAlgn="b"/>
                      <a:r>
                        <a:rPr lang="sl-SI" sz="1000" u="none" strike="noStrike">
                          <a:effectLst/>
                        </a:rPr>
                        <a:t>Uroš</a:t>
                      </a:r>
                      <a:endParaRPr lang="sl-SI" sz="1000" b="0" i="0" u="none" strike="noStrike">
                        <a:effectLst/>
                        <a:latin typeface="Arial"/>
                      </a:endParaRPr>
                    </a:p>
                  </a:txBody>
                  <a:tcPr marL="3935" marR="3935" marT="3935" marB="0" anchor="b"/>
                </a:tc>
                <a:extLst>
                  <a:ext uri="{0D108BD9-81ED-4DB2-BD59-A6C34878D82A}">
                    <a16:rowId xmlns:a16="http://schemas.microsoft.com/office/drawing/2014/main" val="10012"/>
                  </a:ext>
                </a:extLst>
              </a:tr>
              <a:tr h="188285">
                <a:tc>
                  <a:txBody>
                    <a:bodyPr/>
                    <a:lstStyle/>
                    <a:p>
                      <a:pPr algn="ctr" fontAlgn="b"/>
                      <a:r>
                        <a:rPr lang="sl-SI" sz="600" u="none" strike="noStrike">
                          <a:effectLst/>
                        </a:rPr>
                        <a:t>12</a:t>
                      </a:r>
                      <a:endParaRPr lang="sl-SI" sz="600" b="0" i="0" u="none" strike="noStrike">
                        <a:effectLst/>
                        <a:latin typeface="Arial"/>
                      </a:endParaRPr>
                    </a:p>
                  </a:txBody>
                  <a:tcPr marL="3935" marR="3935" marT="3935" marB="0" anchor="b"/>
                </a:tc>
                <a:tc>
                  <a:txBody>
                    <a:bodyPr/>
                    <a:lstStyle/>
                    <a:p>
                      <a:pPr algn="l" fontAlgn="b"/>
                      <a:r>
                        <a:rPr lang="sl-SI" sz="1000" u="none" strike="noStrike">
                          <a:effectLst/>
                        </a:rPr>
                        <a:t>Markič</a:t>
                      </a:r>
                      <a:endParaRPr lang="sl-SI" sz="1000" b="0" i="0" u="none" strike="noStrike">
                        <a:effectLst/>
                        <a:latin typeface="Arial"/>
                      </a:endParaRPr>
                    </a:p>
                  </a:txBody>
                  <a:tcPr marL="3935" marR="3935" marT="3935" marB="0" anchor="b"/>
                </a:tc>
                <a:tc>
                  <a:txBody>
                    <a:bodyPr/>
                    <a:lstStyle/>
                    <a:p>
                      <a:pPr algn="l" fontAlgn="b"/>
                      <a:r>
                        <a:rPr lang="sl-SI" sz="1000" u="none" strike="noStrike" dirty="0">
                          <a:effectLst/>
                        </a:rPr>
                        <a:t> </a:t>
                      </a:r>
                      <a:endParaRPr lang="sl-SI" sz="1000" b="0" i="0" u="none" strike="noStrike" dirty="0">
                        <a:effectLst/>
                        <a:latin typeface="Arial"/>
                      </a:endParaRPr>
                    </a:p>
                  </a:txBody>
                  <a:tcPr marL="3935" marR="3935" marT="3935" marB="0" anchor="b"/>
                </a:tc>
                <a:tc>
                  <a:txBody>
                    <a:bodyPr/>
                    <a:lstStyle/>
                    <a:p>
                      <a:pPr algn="l" fontAlgn="b"/>
                      <a:r>
                        <a:rPr lang="sl-SI" sz="1000" u="none" strike="noStrike">
                          <a:effectLst/>
                        </a:rPr>
                        <a:t>Štefan </a:t>
                      </a:r>
                      <a:endParaRPr lang="sl-SI" sz="1000" b="0" i="0" u="none" strike="noStrike">
                        <a:effectLst/>
                        <a:latin typeface="Arial"/>
                      </a:endParaRPr>
                    </a:p>
                  </a:txBody>
                  <a:tcPr marL="3935" marR="3935" marT="3935" marB="0" anchor="b"/>
                </a:tc>
                <a:extLst>
                  <a:ext uri="{0D108BD9-81ED-4DB2-BD59-A6C34878D82A}">
                    <a16:rowId xmlns:a16="http://schemas.microsoft.com/office/drawing/2014/main" val="10013"/>
                  </a:ext>
                </a:extLst>
              </a:tr>
              <a:tr h="188285">
                <a:tc>
                  <a:txBody>
                    <a:bodyPr/>
                    <a:lstStyle/>
                    <a:p>
                      <a:pPr algn="ctr" fontAlgn="b"/>
                      <a:r>
                        <a:rPr lang="sl-SI" sz="600" u="none" strike="noStrike">
                          <a:effectLst/>
                        </a:rPr>
                        <a:t>13</a:t>
                      </a:r>
                      <a:endParaRPr lang="sl-SI" sz="600" b="0" i="0" u="none" strike="noStrike">
                        <a:effectLst/>
                        <a:latin typeface="Arial"/>
                      </a:endParaRPr>
                    </a:p>
                  </a:txBody>
                  <a:tcPr marL="3935" marR="3935" marT="3935" marB="0" anchor="b"/>
                </a:tc>
                <a:tc>
                  <a:txBody>
                    <a:bodyPr/>
                    <a:lstStyle/>
                    <a:p>
                      <a:pPr algn="l" fontAlgn="b"/>
                      <a:r>
                        <a:rPr lang="sl-SI" sz="1000" u="none" strike="noStrike">
                          <a:effectLst/>
                        </a:rPr>
                        <a:t>Markič</a:t>
                      </a:r>
                      <a:endParaRPr lang="sl-SI" sz="1000" b="0" i="0" u="none" strike="noStrike">
                        <a:effectLst/>
                        <a:latin typeface="Arial"/>
                      </a:endParaRPr>
                    </a:p>
                  </a:txBody>
                  <a:tcPr marL="3935" marR="3935" marT="3935" marB="0" anchor="b"/>
                </a:tc>
                <a:tc>
                  <a:txBody>
                    <a:bodyPr/>
                    <a:lstStyle/>
                    <a:p>
                      <a:pPr algn="l" fontAlgn="b"/>
                      <a:r>
                        <a:rPr lang="sl-SI" sz="1000" u="none" strike="noStrike" dirty="0">
                          <a:effectLst/>
                        </a:rPr>
                        <a:t> </a:t>
                      </a:r>
                      <a:endParaRPr lang="sl-SI" sz="1000" b="0" i="0" u="none" strike="noStrike" dirty="0">
                        <a:effectLst/>
                        <a:latin typeface="Arial"/>
                      </a:endParaRPr>
                    </a:p>
                  </a:txBody>
                  <a:tcPr marL="3935" marR="3935" marT="3935" marB="0" anchor="b"/>
                </a:tc>
                <a:tc>
                  <a:txBody>
                    <a:bodyPr/>
                    <a:lstStyle/>
                    <a:p>
                      <a:pPr algn="l" fontAlgn="b"/>
                      <a:r>
                        <a:rPr lang="sl-SI" sz="1000" u="none" strike="noStrike">
                          <a:effectLst/>
                        </a:rPr>
                        <a:t>Liza</a:t>
                      </a:r>
                      <a:endParaRPr lang="sl-SI" sz="1000" b="0" i="0" u="none" strike="noStrike">
                        <a:effectLst/>
                        <a:latin typeface="Arial"/>
                      </a:endParaRPr>
                    </a:p>
                  </a:txBody>
                  <a:tcPr marL="3935" marR="3935" marT="3935" marB="0" anchor="b"/>
                </a:tc>
                <a:extLst>
                  <a:ext uri="{0D108BD9-81ED-4DB2-BD59-A6C34878D82A}">
                    <a16:rowId xmlns:a16="http://schemas.microsoft.com/office/drawing/2014/main" val="10014"/>
                  </a:ext>
                </a:extLst>
              </a:tr>
              <a:tr h="188285">
                <a:tc>
                  <a:txBody>
                    <a:bodyPr/>
                    <a:lstStyle/>
                    <a:p>
                      <a:pPr algn="ctr" fontAlgn="b"/>
                      <a:r>
                        <a:rPr lang="sl-SI" sz="600" u="none" strike="noStrike">
                          <a:effectLst/>
                        </a:rPr>
                        <a:t>14</a:t>
                      </a:r>
                      <a:endParaRPr lang="sl-SI" sz="600" b="0" i="0" u="none" strike="noStrike">
                        <a:effectLst/>
                        <a:latin typeface="Arial"/>
                      </a:endParaRPr>
                    </a:p>
                  </a:txBody>
                  <a:tcPr marL="3935" marR="3935" marT="3935" marB="0" anchor="b"/>
                </a:tc>
                <a:tc>
                  <a:txBody>
                    <a:bodyPr/>
                    <a:lstStyle/>
                    <a:p>
                      <a:pPr algn="l" fontAlgn="b"/>
                      <a:r>
                        <a:rPr lang="sl-SI" sz="1000" u="none" strike="noStrike">
                          <a:effectLst/>
                        </a:rPr>
                        <a:t>Grašič</a:t>
                      </a:r>
                      <a:endParaRPr lang="sl-SI" sz="1000" b="0" i="0" u="none" strike="noStrike">
                        <a:effectLst/>
                        <a:latin typeface="Arial"/>
                      </a:endParaRPr>
                    </a:p>
                  </a:txBody>
                  <a:tcPr marL="3935" marR="3935" marT="3935" marB="0" anchor="b"/>
                </a:tc>
                <a:tc>
                  <a:txBody>
                    <a:bodyPr/>
                    <a:lstStyle/>
                    <a:p>
                      <a:pPr algn="l" fontAlgn="b"/>
                      <a:r>
                        <a:rPr lang="sl-SI" sz="1000" u="none" strike="noStrike" dirty="0">
                          <a:effectLst/>
                        </a:rPr>
                        <a:t> </a:t>
                      </a:r>
                      <a:endParaRPr lang="sl-SI" sz="1000" b="0" i="0" u="none" strike="noStrike" dirty="0">
                        <a:effectLst/>
                        <a:latin typeface="Arial"/>
                      </a:endParaRPr>
                    </a:p>
                  </a:txBody>
                  <a:tcPr marL="3935" marR="3935" marT="3935" marB="0" anchor="b"/>
                </a:tc>
                <a:tc>
                  <a:txBody>
                    <a:bodyPr/>
                    <a:lstStyle/>
                    <a:p>
                      <a:pPr algn="l" fontAlgn="b"/>
                      <a:r>
                        <a:rPr lang="sl-SI" sz="1000" u="none" strike="noStrike">
                          <a:effectLst/>
                        </a:rPr>
                        <a:t>Mitja</a:t>
                      </a:r>
                      <a:endParaRPr lang="sl-SI" sz="1000" b="0" i="0" u="none" strike="noStrike">
                        <a:effectLst/>
                        <a:latin typeface="Arial"/>
                      </a:endParaRPr>
                    </a:p>
                  </a:txBody>
                  <a:tcPr marL="3935" marR="3935" marT="3935" marB="0" anchor="b"/>
                </a:tc>
                <a:extLst>
                  <a:ext uri="{0D108BD9-81ED-4DB2-BD59-A6C34878D82A}">
                    <a16:rowId xmlns:a16="http://schemas.microsoft.com/office/drawing/2014/main" val="10015"/>
                  </a:ext>
                </a:extLst>
              </a:tr>
              <a:tr h="188285">
                <a:tc>
                  <a:txBody>
                    <a:bodyPr/>
                    <a:lstStyle/>
                    <a:p>
                      <a:pPr algn="ctr" fontAlgn="b"/>
                      <a:r>
                        <a:rPr lang="sl-SI" sz="600" u="none" strike="noStrike">
                          <a:effectLst/>
                        </a:rPr>
                        <a:t>15</a:t>
                      </a:r>
                      <a:endParaRPr lang="sl-SI" sz="600" b="0" i="0" u="none" strike="noStrike">
                        <a:effectLst/>
                        <a:latin typeface="Arial"/>
                      </a:endParaRPr>
                    </a:p>
                  </a:txBody>
                  <a:tcPr marL="3935" marR="3935" marT="3935" marB="0" anchor="b"/>
                </a:tc>
                <a:tc>
                  <a:txBody>
                    <a:bodyPr/>
                    <a:lstStyle/>
                    <a:p>
                      <a:pPr algn="l" fontAlgn="b"/>
                      <a:r>
                        <a:rPr lang="sl-SI" sz="1000" u="none" strike="noStrike" dirty="0">
                          <a:effectLst/>
                        </a:rPr>
                        <a:t>Grašič</a:t>
                      </a:r>
                      <a:endParaRPr lang="sl-SI" sz="1000" b="0" i="0" u="none" strike="noStrike" dirty="0">
                        <a:effectLst/>
                        <a:latin typeface="Arial"/>
                      </a:endParaRPr>
                    </a:p>
                  </a:txBody>
                  <a:tcPr marL="3935" marR="3935" marT="3935" marB="0" anchor="b"/>
                </a:tc>
                <a:tc>
                  <a:txBody>
                    <a:bodyPr/>
                    <a:lstStyle/>
                    <a:p>
                      <a:pPr algn="l" fontAlgn="b"/>
                      <a:r>
                        <a:rPr lang="sl-SI" sz="1000" u="none" strike="noStrike" dirty="0">
                          <a:effectLst/>
                        </a:rPr>
                        <a:t>Rakovec</a:t>
                      </a:r>
                      <a:endParaRPr lang="sl-SI" sz="1000" b="0" i="0" u="none" strike="noStrike" dirty="0">
                        <a:effectLst/>
                        <a:latin typeface="Arial"/>
                      </a:endParaRPr>
                    </a:p>
                  </a:txBody>
                  <a:tcPr marL="3935" marR="3935" marT="3935" marB="0" anchor="b"/>
                </a:tc>
                <a:tc>
                  <a:txBody>
                    <a:bodyPr/>
                    <a:lstStyle/>
                    <a:p>
                      <a:pPr algn="l" fontAlgn="b"/>
                      <a:r>
                        <a:rPr lang="sl-SI" sz="1000" u="none" strike="noStrike">
                          <a:effectLst/>
                        </a:rPr>
                        <a:t>Blanka</a:t>
                      </a:r>
                      <a:endParaRPr lang="sl-SI" sz="1000" b="0" i="0" u="none" strike="noStrike">
                        <a:effectLst/>
                        <a:latin typeface="Arial"/>
                      </a:endParaRPr>
                    </a:p>
                  </a:txBody>
                  <a:tcPr marL="3935" marR="3935" marT="3935" marB="0" anchor="b"/>
                </a:tc>
                <a:extLst>
                  <a:ext uri="{0D108BD9-81ED-4DB2-BD59-A6C34878D82A}">
                    <a16:rowId xmlns:a16="http://schemas.microsoft.com/office/drawing/2014/main" val="10016"/>
                  </a:ext>
                </a:extLst>
              </a:tr>
              <a:tr h="188285">
                <a:tc>
                  <a:txBody>
                    <a:bodyPr/>
                    <a:lstStyle/>
                    <a:p>
                      <a:pPr algn="ctr" fontAlgn="b"/>
                      <a:r>
                        <a:rPr lang="sl-SI" sz="600" u="none" strike="noStrike">
                          <a:effectLst/>
                        </a:rPr>
                        <a:t>16</a:t>
                      </a:r>
                      <a:endParaRPr lang="sl-SI" sz="600" b="0" i="0" u="none" strike="noStrike">
                        <a:effectLst/>
                        <a:latin typeface="Arial"/>
                      </a:endParaRPr>
                    </a:p>
                  </a:txBody>
                  <a:tcPr marL="3935" marR="3935" marT="3935" marB="0" anchor="b"/>
                </a:tc>
                <a:tc>
                  <a:txBody>
                    <a:bodyPr/>
                    <a:lstStyle/>
                    <a:p>
                      <a:pPr algn="l" fontAlgn="b"/>
                      <a:r>
                        <a:rPr lang="sl-SI" sz="1000" u="none" strike="noStrike" dirty="0">
                          <a:effectLst/>
                        </a:rPr>
                        <a:t>Grašič</a:t>
                      </a:r>
                      <a:endParaRPr lang="sl-SI" sz="1000" b="0" i="0" u="none" strike="noStrike" dirty="0">
                        <a:effectLst/>
                        <a:latin typeface="Arial"/>
                      </a:endParaRPr>
                    </a:p>
                  </a:txBody>
                  <a:tcPr marL="3935" marR="3935" marT="3935" marB="0" anchor="b"/>
                </a:tc>
                <a:tc>
                  <a:txBody>
                    <a:bodyPr/>
                    <a:lstStyle/>
                    <a:p>
                      <a:pPr algn="l" fontAlgn="b"/>
                      <a:r>
                        <a:rPr lang="sl-SI" sz="1000" u="none" strike="noStrike" dirty="0">
                          <a:effectLst/>
                        </a:rPr>
                        <a:t> </a:t>
                      </a:r>
                      <a:endParaRPr lang="sl-SI" sz="1000" b="0" i="0" u="none" strike="noStrike" dirty="0">
                        <a:effectLst/>
                        <a:latin typeface="Arial"/>
                      </a:endParaRPr>
                    </a:p>
                  </a:txBody>
                  <a:tcPr marL="3935" marR="3935" marT="3935" marB="0" anchor="b"/>
                </a:tc>
                <a:tc>
                  <a:txBody>
                    <a:bodyPr/>
                    <a:lstStyle/>
                    <a:p>
                      <a:pPr algn="l" fontAlgn="b"/>
                      <a:r>
                        <a:rPr lang="sl-SI" sz="1000" u="none" strike="noStrike" dirty="0">
                          <a:effectLst/>
                        </a:rPr>
                        <a:t>Matevž</a:t>
                      </a:r>
                      <a:endParaRPr lang="sl-SI" sz="1000" b="0" i="0" u="none" strike="noStrike" dirty="0">
                        <a:effectLst/>
                        <a:latin typeface="Arial"/>
                      </a:endParaRPr>
                    </a:p>
                  </a:txBody>
                  <a:tcPr marL="3935" marR="3935" marT="3935" marB="0" anchor="b"/>
                </a:tc>
                <a:extLst>
                  <a:ext uri="{0D108BD9-81ED-4DB2-BD59-A6C34878D82A}">
                    <a16:rowId xmlns:a16="http://schemas.microsoft.com/office/drawing/2014/main" val="10017"/>
                  </a:ext>
                </a:extLst>
              </a:tr>
              <a:tr h="188285">
                <a:tc>
                  <a:txBody>
                    <a:bodyPr/>
                    <a:lstStyle/>
                    <a:p>
                      <a:pPr algn="ctr" fontAlgn="b"/>
                      <a:r>
                        <a:rPr lang="sl-SI" sz="600" u="none" strike="noStrike">
                          <a:effectLst/>
                        </a:rPr>
                        <a:t>17</a:t>
                      </a:r>
                      <a:endParaRPr lang="sl-SI" sz="600" b="0" i="0" u="none" strike="noStrike">
                        <a:effectLst/>
                        <a:latin typeface="Arial"/>
                      </a:endParaRPr>
                    </a:p>
                  </a:txBody>
                  <a:tcPr marL="3935" marR="3935" marT="3935" marB="0" anchor="b"/>
                </a:tc>
                <a:tc>
                  <a:txBody>
                    <a:bodyPr/>
                    <a:lstStyle/>
                    <a:p>
                      <a:pPr algn="l" fontAlgn="b"/>
                      <a:r>
                        <a:rPr lang="sl-SI" sz="1000" u="none" strike="noStrike">
                          <a:effectLst/>
                        </a:rPr>
                        <a:t>Grašič</a:t>
                      </a:r>
                      <a:endParaRPr lang="sl-SI" sz="1000" b="0" i="0" u="none" strike="noStrike">
                        <a:effectLst/>
                        <a:latin typeface="Arial"/>
                      </a:endParaRPr>
                    </a:p>
                  </a:txBody>
                  <a:tcPr marL="3935" marR="3935" marT="3935" marB="0" anchor="b"/>
                </a:tc>
                <a:tc>
                  <a:txBody>
                    <a:bodyPr/>
                    <a:lstStyle/>
                    <a:p>
                      <a:pPr algn="l" fontAlgn="b"/>
                      <a:r>
                        <a:rPr lang="sl-SI" sz="1000" u="none" strike="noStrike" dirty="0">
                          <a:effectLst/>
                        </a:rPr>
                        <a:t> </a:t>
                      </a:r>
                      <a:endParaRPr lang="sl-SI" sz="1000" b="0" i="0" u="none" strike="noStrike" dirty="0">
                        <a:effectLst/>
                        <a:latin typeface="Arial"/>
                      </a:endParaRPr>
                    </a:p>
                  </a:txBody>
                  <a:tcPr marL="3935" marR="3935" marT="3935" marB="0" anchor="b"/>
                </a:tc>
                <a:tc>
                  <a:txBody>
                    <a:bodyPr/>
                    <a:lstStyle/>
                    <a:p>
                      <a:pPr algn="l" fontAlgn="b"/>
                      <a:r>
                        <a:rPr lang="sl-SI" sz="1000" u="none" strike="noStrike" dirty="0">
                          <a:effectLst/>
                        </a:rPr>
                        <a:t>Metod</a:t>
                      </a:r>
                      <a:endParaRPr lang="sl-SI" sz="1000" b="0" i="0" u="none" strike="noStrike" dirty="0">
                        <a:effectLst/>
                        <a:latin typeface="Arial"/>
                      </a:endParaRPr>
                    </a:p>
                  </a:txBody>
                  <a:tcPr marL="3935" marR="3935" marT="3935" marB="0" anchor="b"/>
                </a:tc>
                <a:extLst>
                  <a:ext uri="{0D108BD9-81ED-4DB2-BD59-A6C34878D82A}">
                    <a16:rowId xmlns:a16="http://schemas.microsoft.com/office/drawing/2014/main" val="10018"/>
                  </a:ext>
                </a:extLst>
              </a:tr>
              <a:tr h="188285">
                <a:tc>
                  <a:txBody>
                    <a:bodyPr/>
                    <a:lstStyle/>
                    <a:p>
                      <a:pPr algn="ctr" fontAlgn="b"/>
                      <a:r>
                        <a:rPr lang="sl-SI" sz="600" u="none" strike="noStrike">
                          <a:effectLst/>
                        </a:rPr>
                        <a:t>18</a:t>
                      </a:r>
                      <a:endParaRPr lang="sl-SI" sz="600" b="0" i="0" u="none" strike="noStrike">
                        <a:effectLst/>
                        <a:latin typeface="Arial"/>
                      </a:endParaRPr>
                    </a:p>
                  </a:txBody>
                  <a:tcPr marL="3935" marR="3935" marT="3935" marB="0" anchor="b"/>
                </a:tc>
                <a:tc>
                  <a:txBody>
                    <a:bodyPr/>
                    <a:lstStyle/>
                    <a:p>
                      <a:pPr algn="l" fontAlgn="b"/>
                      <a:r>
                        <a:rPr lang="sl-SI" sz="1000" u="none" strike="noStrike">
                          <a:effectLst/>
                        </a:rPr>
                        <a:t>Šlibar</a:t>
                      </a:r>
                      <a:endParaRPr lang="sl-SI" sz="1000" b="0" i="0" u="none" strike="noStrike">
                        <a:effectLst/>
                        <a:latin typeface="Arial"/>
                      </a:endParaRPr>
                    </a:p>
                  </a:txBody>
                  <a:tcPr marL="3935" marR="3935" marT="3935" marB="0" anchor="b"/>
                </a:tc>
                <a:tc>
                  <a:txBody>
                    <a:bodyPr/>
                    <a:lstStyle/>
                    <a:p>
                      <a:pPr algn="l" fontAlgn="b"/>
                      <a:r>
                        <a:rPr lang="sl-SI" sz="1000" u="none" strike="noStrike">
                          <a:effectLst/>
                        </a:rPr>
                        <a:t>Grašič</a:t>
                      </a:r>
                      <a:endParaRPr lang="sl-SI" sz="1000" b="0" i="0" u="none" strike="noStrike">
                        <a:effectLst/>
                        <a:latin typeface="Arial"/>
                      </a:endParaRPr>
                    </a:p>
                  </a:txBody>
                  <a:tcPr marL="3935" marR="3935" marT="3935" marB="0" anchor="b"/>
                </a:tc>
                <a:tc>
                  <a:txBody>
                    <a:bodyPr/>
                    <a:lstStyle/>
                    <a:p>
                      <a:pPr algn="l" fontAlgn="b"/>
                      <a:r>
                        <a:rPr lang="sl-SI" sz="1000" u="none" strike="noStrike" dirty="0">
                          <a:effectLst/>
                        </a:rPr>
                        <a:t>Margareta-Metka</a:t>
                      </a:r>
                      <a:endParaRPr lang="sl-SI" sz="1000" b="0" i="0" u="none" strike="noStrike" dirty="0">
                        <a:effectLst/>
                        <a:latin typeface="Arial"/>
                      </a:endParaRPr>
                    </a:p>
                  </a:txBody>
                  <a:tcPr marL="3935" marR="3935" marT="3935" marB="0" anchor="b"/>
                </a:tc>
                <a:extLst>
                  <a:ext uri="{0D108BD9-81ED-4DB2-BD59-A6C34878D82A}">
                    <a16:rowId xmlns:a16="http://schemas.microsoft.com/office/drawing/2014/main" val="10019"/>
                  </a:ext>
                </a:extLst>
              </a:tr>
              <a:tr h="188285">
                <a:tc>
                  <a:txBody>
                    <a:bodyPr/>
                    <a:lstStyle/>
                    <a:p>
                      <a:pPr algn="ctr" fontAlgn="b"/>
                      <a:r>
                        <a:rPr lang="sl-SI" sz="600" u="none" strike="noStrike">
                          <a:effectLst/>
                        </a:rPr>
                        <a:t>19</a:t>
                      </a:r>
                      <a:endParaRPr lang="sl-SI" sz="600" b="0" i="0" u="none" strike="noStrike">
                        <a:effectLst/>
                        <a:latin typeface="Arial"/>
                      </a:endParaRPr>
                    </a:p>
                  </a:txBody>
                  <a:tcPr marL="3935" marR="3935" marT="3935" marB="0" anchor="b"/>
                </a:tc>
                <a:tc>
                  <a:txBody>
                    <a:bodyPr/>
                    <a:lstStyle/>
                    <a:p>
                      <a:pPr algn="l" fontAlgn="b"/>
                      <a:r>
                        <a:rPr lang="sl-SI" sz="1000" u="none" strike="noStrike">
                          <a:effectLst/>
                        </a:rPr>
                        <a:t>Šlibar</a:t>
                      </a:r>
                      <a:endParaRPr lang="sl-SI" sz="1000" b="0" i="0" u="none" strike="noStrike">
                        <a:effectLst/>
                        <a:latin typeface="Arial"/>
                      </a:endParaRPr>
                    </a:p>
                  </a:txBody>
                  <a:tcPr marL="3935" marR="3935" marT="3935" marB="0" anchor="b"/>
                </a:tc>
                <a:tc>
                  <a:txBody>
                    <a:bodyPr/>
                    <a:lstStyle/>
                    <a:p>
                      <a:pPr algn="l" fontAlgn="b"/>
                      <a:r>
                        <a:rPr lang="sl-SI" sz="1000" u="none" strike="noStrike">
                          <a:effectLst/>
                        </a:rPr>
                        <a:t> </a:t>
                      </a:r>
                      <a:endParaRPr lang="sl-SI" sz="1000" b="0" i="0" u="none" strike="noStrike">
                        <a:effectLst/>
                        <a:latin typeface="Arial"/>
                      </a:endParaRPr>
                    </a:p>
                  </a:txBody>
                  <a:tcPr marL="3935" marR="3935" marT="3935" marB="0" anchor="b"/>
                </a:tc>
                <a:tc>
                  <a:txBody>
                    <a:bodyPr/>
                    <a:lstStyle/>
                    <a:p>
                      <a:pPr algn="l" fontAlgn="b"/>
                      <a:r>
                        <a:rPr lang="sl-SI" sz="1000" u="none" strike="noStrike" dirty="0">
                          <a:effectLst/>
                        </a:rPr>
                        <a:t>Ivan</a:t>
                      </a:r>
                      <a:endParaRPr lang="sl-SI" sz="1000" b="0" i="0" u="none" strike="noStrike" dirty="0">
                        <a:effectLst/>
                        <a:latin typeface="Arial"/>
                      </a:endParaRPr>
                    </a:p>
                  </a:txBody>
                  <a:tcPr marL="3935" marR="3935" marT="3935" marB="0" anchor="b"/>
                </a:tc>
                <a:extLst>
                  <a:ext uri="{0D108BD9-81ED-4DB2-BD59-A6C34878D82A}">
                    <a16:rowId xmlns:a16="http://schemas.microsoft.com/office/drawing/2014/main" val="10020"/>
                  </a:ext>
                </a:extLst>
              </a:tr>
              <a:tr h="188285">
                <a:tc>
                  <a:txBody>
                    <a:bodyPr/>
                    <a:lstStyle/>
                    <a:p>
                      <a:pPr algn="ctr" fontAlgn="b"/>
                      <a:r>
                        <a:rPr lang="sl-SI" sz="600" u="none" strike="noStrike">
                          <a:effectLst/>
                        </a:rPr>
                        <a:t>20</a:t>
                      </a:r>
                      <a:endParaRPr lang="sl-SI" sz="600" b="0" i="0" u="none" strike="noStrike">
                        <a:effectLst/>
                        <a:latin typeface="Arial"/>
                      </a:endParaRPr>
                    </a:p>
                  </a:txBody>
                  <a:tcPr marL="3935" marR="3935" marT="3935" marB="0" anchor="b"/>
                </a:tc>
                <a:tc>
                  <a:txBody>
                    <a:bodyPr/>
                    <a:lstStyle/>
                    <a:p>
                      <a:pPr algn="l" fontAlgn="b"/>
                      <a:r>
                        <a:rPr lang="sl-SI" sz="1000" u="none" strike="noStrike">
                          <a:effectLst/>
                        </a:rPr>
                        <a:t>Šlibar </a:t>
                      </a:r>
                      <a:endParaRPr lang="sl-SI" sz="1000" b="0" i="0" u="none" strike="noStrike">
                        <a:effectLst/>
                        <a:latin typeface="Arial"/>
                      </a:endParaRPr>
                    </a:p>
                  </a:txBody>
                  <a:tcPr marL="3935" marR="3935" marT="3935" marB="0" anchor="b"/>
                </a:tc>
                <a:tc>
                  <a:txBody>
                    <a:bodyPr/>
                    <a:lstStyle/>
                    <a:p>
                      <a:pPr algn="l" fontAlgn="b"/>
                      <a:r>
                        <a:rPr lang="sl-SI" sz="1000" u="none" strike="noStrike">
                          <a:effectLst/>
                        </a:rPr>
                        <a:t> </a:t>
                      </a:r>
                      <a:endParaRPr lang="sl-SI" sz="1000" b="0" i="0" u="none" strike="noStrike">
                        <a:effectLst/>
                        <a:latin typeface="Arial"/>
                      </a:endParaRPr>
                    </a:p>
                  </a:txBody>
                  <a:tcPr marL="3935" marR="3935" marT="3935" marB="0" anchor="b"/>
                </a:tc>
                <a:tc>
                  <a:txBody>
                    <a:bodyPr/>
                    <a:lstStyle/>
                    <a:p>
                      <a:pPr algn="l" fontAlgn="b"/>
                      <a:r>
                        <a:rPr lang="sl-SI" sz="1000" u="none" strike="noStrike" dirty="0">
                          <a:effectLst/>
                        </a:rPr>
                        <a:t>Aleš</a:t>
                      </a:r>
                      <a:endParaRPr lang="sl-SI" sz="1000" b="0" i="0" u="none" strike="noStrike" dirty="0">
                        <a:effectLst/>
                        <a:latin typeface="Arial"/>
                      </a:endParaRPr>
                    </a:p>
                  </a:txBody>
                  <a:tcPr marL="3935" marR="3935" marT="3935" marB="0" anchor="b"/>
                </a:tc>
                <a:extLst>
                  <a:ext uri="{0D108BD9-81ED-4DB2-BD59-A6C34878D82A}">
                    <a16:rowId xmlns:a16="http://schemas.microsoft.com/office/drawing/2014/main" val="10021"/>
                  </a:ext>
                </a:extLst>
              </a:tr>
              <a:tr h="188285">
                <a:tc>
                  <a:txBody>
                    <a:bodyPr/>
                    <a:lstStyle/>
                    <a:p>
                      <a:pPr algn="ctr" fontAlgn="b"/>
                      <a:r>
                        <a:rPr lang="sl-SI" sz="600" u="none" strike="noStrike">
                          <a:effectLst/>
                        </a:rPr>
                        <a:t>21</a:t>
                      </a:r>
                      <a:endParaRPr lang="sl-SI" sz="600" b="0" i="0" u="none" strike="noStrike">
                        <a:effectLst/>
                        <a:latin typeface="Arial"/>
                      </a:endParaRPr>
                    </a:p>
                  </a:txBody>
                  <a:tcPr marL="3935" marR="3935" marT="3935" marB="0" anchor="b"/>
                </a:tc>
                <a:tc>
                  <a:txBody>
                    <a:bodyPr/>
                    <a:lstStyle/>
                    <a:p>
                      <a:pPr algn="l" fontAlgn="b"/>
                      <a:r>
                        <a:rPr lang="sl-SI" sz="1000" u="none" strike="noStrike">
                          <a:effectLst/>
                        </a:rPr>
                        <a:t>Šlibar</a:t>
                      </a:r>
                      <a:endParaRPr lang="sl-SI" sz="1000" b="0" i="0" u="none" strike="noStrike">
                        <a:effectLst/>
                        <a:latin typeface="Arial"/>
                      </a:endParaRPr>
                    </a:p>
                  </a:txBody>
                  <a:tcPr marL="3935" marR="3935" marT="3935" marB="0" anchor="b"/>
                </a:tc>
                <a:tc>
                  <a:txBody>
                    <a:bodyPr/>
                    <a:lstStyle/>
                    <a:p>
                      <a:pPr algn="l" fontAlgn="b"/>
                      <a:r>
                        <a:rPr lang="sl-SI" sz="1000" u="none" strike="noStrike">
                          <a:effectLst/>
                        </a:rPr>
                        <a:t>Frece</a:t>
                      </a:r>
                      <a:endParaRPr lang="sl-SI" sz="1000" b="0" i="0" u="none" strike="noStrike">
                        <a:effectLst/>
                        <a:latin typeface="Arial"/>
                      </a:endParaRPr>
                    </a:p>
                  </a:txBody>
                  <a:tcPr marL="3935" marR="3935" marT="3935" marB="0" anchor="b"/>
                </a:tc>
                <a:tc>
                  <a:txBody>
                    <a:bodyPr/>
                    <a:lstStyle/>
                    <a:p>
                      <a:pPr algn="l" fontAlgn="b"/>
                      <a:r>
                        <a:rPr lang="sl-SI" sz="1000" u="none" strike="noStrike" dirty="0">
                          <a:effectLst/>
                        </a:rPr>
                        <a:t>Tanja</a:t>
                      </a:r>
                      <a:endParaRPr lang="sl-SI" sz="1000" b="0" i="0" u="none" strike="noStrike" dirty="0">
                        <a:effectLst/>
                        <a:latin typeface="Arial"/>
                      </a:endParaRPr>
                    </a:p>
                  </a:txBody>
                  <a:tcPr marL="3935" marR="3935" marT="3935" marB="0" anchor="b"/>
                </a:tc>
                <a:extLst>
                  <a:ext uri="{0D108BD9-81ED-4DB2-BD59-A6C34878D82A}">
                    <a16:rowId xmlns:a16="http://schemas.microsoft.com/office/drawing/2014/main" val="10022"/>
                  </a:ext>
                </a:extLst>
              </a:tr>
              <a:tr h="188285">
                <a:tc>
                  <a:txBody>
                    <a:bodyPr/>
                    <a:lstStyle/>
                    <a:p>
                      <a:pPr algn="ctr" fontAlgn="b"/>
                      <a:r>
                        <a:rPr lang="sl-SI" sz="600" u="none" strike="noStrike">
                          <a:effectLst/>
                        </a:rPr>
                        <a:t>22</a:t>
                      </a:r>
                      <a:endParaRPr lang="sl-SI" sz="600" b="0" i="0" u="none" strike="noStrike">
                        <a:effectLst/>
                        <a:latin typeface="Arial"/>
                      </a:endParaRPr>
                    </a:p>
                  </a:txBody>
                  <a:tcPr marL="3935" marR="3935" marT="3935" marB="0" anchor="b"/>
                </a:tc>
                <a:tc>
                  <a:txBody>
                    <a:bodyPr/>
                    <a:lstStyle/>
                    <a:p>
                      <a:pPr algn="l" fontAlgn="b"/>
                      <a:r>
                        <a:rPr lang="sl-SI" sz="1000" u="none" strike="noStrike">
                          <a:effectLst/>
                        </a:rPr>
                        <a:t>Šlibar</a:t>
                      </a:r>
                      <a:endParaRPr lang="sl-SI" sz="1000" b="0" i="0" u="none" strike="noStrike">
                        <a:effectLst/>
                        <a:latin typeface="Arial"/>
                      </a:endParaRPr>
                    </a:p>
                  </a:txBody>
                  <a:tcPr marL="3935" marR="3935" marT="3935" marB="0" anchor="b"/>
                </a:tc>
                <a:tc>
                  <a:txBody>
                    <a:bodyPr/>
                    <a:lstStyle/>
                    <a:p>
                      <a:pPr algn="l" fontAlgn="b"/>
                      <a:r>
                        <a:rPr lang="sl-SI" sz="1000" u="none" strike="noStrike">
                          <a:effectLst/>
                        </a:rPr>
                        <a:t> </a:t>
                      </a:r>
                      <a:endParaRPr lang="sl-SI" sz="1000" b="0" i="0" u="none" strike="noStrike">
                        <a:effectLst/>
                        <a:latin typeface="Arial"/>
                      </a:endParaRPr>
                    </a:p>
                  </a:txBody>
                  <a:tcPr marL="3935" marR="3935" marT="3935" marB="0" anchor="b"/>
                </a:tc>
                <a:tc>
                  <a:txBody>
                    <a:bodyPr/>
                    <a:lstStyle/>
                    <a:p>
                      <a:pPr algn="l" fontAlgn="b"/>
                      <a:r>
                        <a:rPr lang="sl-SI" sz="1000" u="none" strike="noStrike" dirty="0">
                          <a:effectLst/>
                        </a:rPr>
                        <a:t>Anja</a:t>
                      </a:r>
                      <a:endParaRPr lang="sl-SI" sz="1000" b="0" i="0" u="none" strike="noStrike" dirty="0">
                        <a:effectLst/>
                        <a:latin typeface="Arial"/>
                      </a:endParaRPr>
                    </a:p>
                  </a:txBody>
                  <a:tcPr marL="3935" marR="3935" marT="3935" marB="0" anchor="b"/>
                </a:tc>
                <a:extLst>
                  <a:ext uri="{0D108BD9-81ED-4DB2-BD59-A6C34878D82A}">
                    <a16:rowId xmlns:a16="http://schemas.microsoft.com/office/drawing/2014/main" val="10023"/>
                  </a:ext>
                </a:extLst>
              </a:tr>
              <a:tr h="188285">
                <a:tc>
                  <a:txBody>
                    <a:bodyPr/>
                    <a:lstStyle/>
                    <a:p>
                      <a:pPr algn="ctr" fontAlgn="b"/>
                      <a:r>
                        <a:rPr lang="sl-SI" sz="600" u="none" strike="noStrike">
                          <a:effectLst/>
                        </a:rPr>
                        <a:t>23</a:t>
                      </a:r>
                      <a:endParaRPr lang="sl-SI" sz="600" b="0" i="0" u="none" strike="noStrike">
                        <a:effectLst/>
                        <a:latin typeface="Arial"/>
                      </a:endParaRPr>
                    </a:p>
                  </a:txBody>
                  <a:tcPr marL="3935" marR="3935" marT="3935" marB="0" anchor="b"/>
                </a:tc>
                <a:tc>
                  <a:txBody>
                    <a:bodyPr/>
                    <a:lstStyle/>
                    <a:p>
                      <a:pPr algn="l" fontAlgn="b"/>
                      <a:r>
                        <a:rPr lang="sl-SI" sz="1000" u="none" strike="noStrike">
                          <a:effectLst/>
                        </a:rPr>
                        <a:t>Šlibar </a:t>
                      </a:r>
                      <a:endParaRPr lang="sl-SI" sz="1000" b="0" i="0" u="none" strike="noStrike">
                        <a:effectLst/>
                        <a:latin typeface="Arial"/>
                      </a:endParaRPr>
                    </a:p>
                  </a:txBody>
                  <a:tcPr marL="3935" marR="3935" marT="3935" marB="0" anchor="b"/>
                </a:tc>
                <a:tc>
                  <a:txBody>
                    <a:bodyPr/>
                    <a:lstStyle/>
                    <a:p>
                      <a:pPr algn="l" fontAlgn="b"/>
                      <a:r>
                        <a:rPr lang="sl-SI" sz="1000" u="none" strike="noStrike">
                          <a:effectLst/>
                        </a:rPr>
                        <a:t> </a:t>
                      </a:r>
                      <a:endParaRPr lang="sl-SI" sz="1000" b="0" i="0" u="none" strike="noStrike">
                        <a:effectLst/>
                        <a:latin typeface="Arial"/>
                      </a:endParaRPr>
                    </a:p>
                  </a:txBody>
                  <a:tcPr marL="3935" marR="3935" marT="3935" marB="0" anchor="b"/>
                </a:tc>
                <a:tc>
                  <a:txBody>
                    <a:bodyPr/>
                    <a:lstStyle/>
                    <a:p>
                      <a:pPr algn="l" fontAlgn="b"/>
                      <a:r>
                        <a:rPr lang="sl-SI" sz="1000" u="none" strike="noStrike" dirty="0">
                          <a:effectLst/>
                        </a:rPr>
                        <a:t>Darja</a:t>
                      </a:r>
                      <a:endParaRPr lang="sl-SI" sz="1000" b="0" i="0" u="none" strike="noStrike" dirty="0">
                        <a:effectLst/>
                        <a:latin typeface="Arial"/>
                      </a:endParaRPr>
                    </a:p>
                  </a:txBody>
                  <a:tcPr marL="3935" marR="3935" marT="3935" marB="0" anchor="b"/>
                </a:tc>
                <a:extLst>
                  <a:ext uri="{0D108BD9-81ED-4DB2-BD59-A6C34878D82A}">
                    <a16:rowId xmlns:a16="http://schemas.microsoft.com/office/drawing/2014/main" val="10024"/>
                  </a:ext>
                </a:extLst>
              </a:tr>
              <a:tr h="188285">
                <a:tc>
                  <a:txBody>
                    <a:bodyPr/>
                    <a:lstStyle/>
                    <a:p>
                      <a:pPr algn="ctr" fontAlgn="b"/>
                      <a:r>
                        <a:rPr lang="sl-SI" sz="600" u="none" strike="noStrike">
                          <a:effectLst/>
                        </a:rPr>
                        <a:t>24</a:t>
                      </a:r>
                      <a:endParaRPr lang="sl-SI" sz="600" b="0" i="0" u="none" strike="noStrike">
                        <a:effectLst/>
                        <a:latin typeface="Arial"/>
                      </a:endParaRPr>
                    </a:p>
                  </a:txBody>
                  <a:tcPr marL="3935" marR="3935" marT="3935" marB="0" anchor="b"/>
                </a:tc>
                <a:tc>
                  <a:txBody>
                    <a:bodyPr/>
                    <a:lstStyle/>
                    <a:p>
                      <a:pPr algn="l" fontAlgn="b"/>
                      <a:r>
                        <a:rPr lang="sl-SI" sz="1000" u="none" strike="noStrike">
                          <a:effectLst/>
                        </a:rPr>
                        <a:t>Podakar</a:t>
                      </a:r>
                      <a:endParaRPr lang="sl-SI" sz="1000" b="0" i="0" u="none" strike="noStrike">
                        <a:effectLst/>
                        <a:latin typeface="Arial"/>
                      </a:endParaRPr>
                    </a:p>
                  </a:txBody>
                  <a:tcPr marL="3935" marR="3935" marT="3935" marB="0" anchor="b"/>
                </a:tc>
                <a:tc>
                  <a:txBody>
                    <a:bodyPr/>
                    <a:lstStyle/>
                    <a:p>
                      <a:pPr algn="l" fontAlgn="b"/>
                      <a:r>
                        <a:rPr lang="sl-SI" sz="1000" u="none" strike="noStrike">
                          <a:effectLst/>
                        </a:rPr>
                        <a:t> </a:t>
                      </a:r>
                      <a:endParaRPr lang="sl-SI" sz="1000" b="0" i="0" u="none" strike="noStrike">
                        <a:effectLst/>
                        <a:latin typeface="Arial"/>
                      </a:endParaRPr>
                    </a:p>
                  </a:txBody>
                  <a:tcPr marL="3935" marR="3935" marT="3935" marB="0" anchor="b"/>
                </a:tc>
                <a:tc>
                  <a:txBody>
                    <a:bodyPr/>
                    <a:lstStyle/>
                    <a:p>
                      <a:pPr algn="l" fontAlgn="b"/>
                      <a:r>
                        <a:rPr lang="sl-SI" sz="1000" u="none" strike="noStrike" dirty="0">
                          <a:effectLst/>
                        </a:rPr>
                        <a:t>Marko</a:t>
                      </a:r>
                      <a:endParaRPr lang="sl-SI" sz="1000" b="0" i="0" u="none" strike="noStrike" dirty="0">
                        <a:effectLst/>
                        <a:latin typeface="Arial"/>
                      </a:endParaRPr>
                    </a:p>
                  </a:txBody>
                  <a:tcPr marL="3935" marR="3935" marT="3935" marB="0" anchor="b"/>
                </a:tc>
                <a:extLst>
                  <a:ext uri="{0D108BD9-81ED-4DB2-BD59-A6C34878D82A}">
                    <a16:rowId xmlns:a16="http://schemas.microsoft.com/office/drawing/2014/main" val="10025"/>
                  </a:ext>
                </a:extLst>
              </a:tr>
              <a:tr h="188285">
                <a:tc>
                  <a:txBody>
                    <a:bodyPr/>
                    <a:lstStyle/>
                    <a:p>
                      <a:pPr algn="ctr" fontAlgn="b"/>
                      <a:r>
                        <a:rPr lang="sl-SI" sz="600" u="none" strike="noStrike">
                          <a:effectLst/>
                        </a:rPr>
                        <a:t>25</a:t>
                      </a:r>
                      <a:endParaRPr lang="sl-SI" sz="600" b="0" i="0" u="none" strike="noStrike">
                        <a:effectLst/>
                        <a:latin typeface="Arial"/>
                      </a:endParaRPr>
                    </a:p>
                  </a:txBody>
                  <a:tcPr marL="3935" marR="3935" marT="3935" marB="0" anchor="b"/>
                </a:tc>
                <a:tc>
                  <a:txBody>
                    <a:bodyPr/>
                    <a:lstStyle/>
                    <a:p>
                      <a:pPr algn="l" fontAlgn="b"/>
                      <a:r>
                        <a:rPr lang="sl-SI" sz="1000" u="none" strike="noStrike">
                          <a:effectLst/>
                        </a:rPr>
                        <a:t>Podakar</a:t>
                      </a:r>
                      <a:endParaRPr lang="sl-SI" sz="1000" b="0" i="0" u="none" strike="noStrike">
                        <a:effectLst/>
                        <a:latin typeface="Arial"/>
                      </a:endParaRPr>
                    </a:p>
                  </a:txBody>
                  <a:tcPr marL="3935" marR="3935" marT="3935" marB="0" anchor="b"/>
                </a:tc>
                <a:tc>
                  <a:txBody>
                    <a:bodyPr/>
                    <a:lstStyle/>
                    <a:p>
                      <a:pPr algn="l" fontAlgn="b"/>
                      <a:r>
                        <a:rPr lang="sl-SI" sz="1000" u="none" strike="noStrike">
                          <a:effectLst/>
                        </a:rPr>
                        <a:t> </a:t>
                      </a:r>
                      <a:endParaRPr lang="sl-SI" sz="1000" b="0" i="0" u="none" strike="noStrike">
                        <a:effectLst/>
                        <a:latin typeface="Arial"/>
                      </a:endParaRPr>
                    </a:p>
                  </a:txBody>
                  <a:tcPr marL="3935" marR="3935" marT="3935" marB="0" anchor="b"/>
                </a:tc>
                <a:tc>
                  <a:txBody>
                    <a:bodyPr/>
                    <a:lstStyle/>
                    <a:p>
                      <a:pPr algn="l" fontAlgn="b"/>
                      <a:r>
                        <a:rPr lang="sl-SI" sz="1000" u="none" strike="noStrike" dirty="0">
                          <a:effectLst/>
                        </a:rPr>
                        <a:t>Nika</a:t>
                      </a:r>
                      <a:endParaRPr lang="sl-SI" sz="1000" b="0" i="0" u="none" strike="noStrike" dirty="0">
                        <a:effectLst/>
                        <a:latin typeface="Arial"/>
                      </a:endParaRPr>
                    </a:p>
                  </a:txBody>
                  <a:tcPr marL="3935" marR="3935" marT="3935" marB="0" anchor="b"/>
                </a:tc>
                <a:extLst>
                  <a:ext uri="{0D108BD9-81ED-4DB2-BD59-A6C34878D82A}">
                    <a16:rowId xmlns:a16="http://schemas.microsoft.com/office/drawing/2014/main" val="10026"/>
                  </a:ext>
                </a:extLst>
              </a:tr>
              <a:tr h="188285">
                <a:tc>
                  <a:txBody>
                    <a:bodyPr/>
                    <a:lstStyle/>
                    <a:p>
                      <a:pPr algn="ctr" fontAlgn="b"/>
                      <a:r>
                        <a:rPr lang="sl-SI" sz="600" u="none" strike="noStrike">
                          <a:effectLst/>
                        </a:rPr>
                        <a:t>26</a:t>
                      </a:r>
                      <a:endParaRPr lang="sl-SI" sz="600" b="0" i="0" u="none" strike="noStrike">
                        <a:effectLst/>
                        <a:latin typeface="Arial"/>
                      </a:endParaRPr>
                    </a:p>
                  </a:txBody>
                  <a:tcPr marL="3935" marR="3935" marT="3935" marB="0" anchor="b"/>
                </a:tc>
                <a:tc>
                  <a:txBody>
                    <a:bodyPr/>
                    <a:lstStyle/>
                    <a:p>
                      <a:pPr algn="l" fontAlgn="b"/>
                      <a:r>
                        <a:rPr lang="sl-SI" sz="1000" u="none" strike="noStrike">
                          <a:effectLst/>
                        </a:rPr>
                        <a:t>Podakar</a:t>
                      </a:r>
                      <a:endParaRPr lang="sl-SI" sz="1000" b="0" i="0" u="none" strike="noStrike">
                        <a:effectLst/>
                        <a:latin typeface="Arial"/>
                      </a:endParaRPr>
                    </a:p>
                  </a:txBody>
                  <a:tcPr marL="3935" marR="3935" marT="3935" marB="0" anchor="b"/>
                </a:tc>
                <a:tc>
                  <a:txBody>
                    <a:bodyPr/>
                    <a:lstStyle/>
                    <a:p>
                      <a:pPr algn="l" fontAlgn="b"/>
                      <a:r>
                        <a:rPr lang="sl-SI" sz="1000" u="none" strike="noStrike">
                          <a:effectLst/>
                        </a:rPr>
                        <a:t> </a:t>
                      </a:r>
                      <a:endParaRPr lang="sl-SI" sz="1000" b="0" i="0" u="none" strike="noStrike">
                        <a:effectLst/>
                        <a:latin typeface="Arial"/>
                      </a:endParaRPr>
                    </a:p>
                  </a:txBody>
                  <a:tcPr marL="3935" marR="3935" marT="3935" marB="0" anchor="b"/>
                </a:tc>
                <a:tc>
                  <a:txBody>
                    <a:bodyPr/>
                    <a:lstStyle/>
                    <a:p>
                      <a:pPr algn="l" fontAlgn="b"/>
                      <a:r>
                        <a:rPr lang="sl-SI" sz="1000" u="none" strike="noStrike" dirty="0">
                          <a:effectLst/>
                        </a:rPr>
                        <a:t>Luka</a:t>
                      </a:r>
                      <a:endParaRPr lang="sl-SI" sz="1000" b="0" i="0" u="none" strike="noStrike" dirty="0">
                        <a:effectLst/>
                        <a:latin typeface="Arial"/>
                      </a:endParaRPr>
                    </a:p>
                  </a:txBody>
                  <a:tcPr marL="3935" marR="3935" marT="3935" marB="0" anchor="b"/>
                </a:tc>
                <a:extLst>
                  <a:ext uri="{0D108BD9-81ED-4DB2-BD59-A6C34878D82A}">
                    <a16:rowId xmlns:a16="http://schemas.microsoft.com/office/drawing/2014/main" val="10027"/>
                  </a:ext>
                </a:extLst>
              </a:tr>
              <a:tr h="188285">
                <a:tc>
                  <a:txBody>
                    <a:bodyPr/>
                    <a:lstStyle/>
                    <a:p>
                      <a:pPr algn="ctr" fontAlgn="b"/>
                      <a:r>
                        <a:rPr lang="sl-SI" sz="600" u="none" strike="noStrike">
                          <a:effectLst/>
                        </a:rPr>
                        <a:t>27</a:t>
                      </a:r>
                      <a:endParaRPr lang="sl-SI" sz="600" b="0" i="0" u="none" strike="noStrike">
                        <a:effectLst/>
                        <a:latin typeface="Arial"/>
                      </a:endParaRPr>
                    </a:p>
                  </a:txBody>
                  <a:tcPr marL="3935" marR="3935" marT="3935" marB="0" anchor="b"/>
                </a:tc>
                <a:tc>
                  <a:txBody>
                    <a:bodyPr/>
                    <a:lstStyle/>
                    <a:p>
                      <a:pPr algn="l" fontAlgn="b"/>
                      <a:r>
                        <a:rPr lang="sl-SI" sz="1000" u="none" strike="noStrike">
                          <a:effectLst/>
                        </a:rPr>
                        <a:t>Stojkovič</a:t>
                      </a:r>
                      <a:endParaRPr lang="sl-SI" sz="1000" b="0" i="0" u="none" strike="noStrike">
                        <a:effectLst/>
                        <a:latin typeface="Arial"/>
                      </a:endParaRPr>
                    </a:p>
                  </a:txBody>
                  <a:tcPr marL="3935" marR="3935" marT="3935" marB="0" anchor="b"/>
                </a:tc>
                <a:tc>
                  <a:txBody>
                    <a:bodyPr/>
                    <a:lstStyle/>
                    <a:p>
                      <a:pPr algn="l" fontAlgn="b"/>
                      <a:r>
                        <a:rPr lang="sl-SI" sz="1000" u="none" strike="noStrike">
                          <a:effectLst/>
                        </a:rPr>
                        <a:t>Grašič</a:t>
                      </a:r>
                      <a:endParaRPr lang="sl-SI" sz="1000" b="0" i="0" u="none" strike="noStrike">
                        <a:effectLst/>
                        <a:latin typeface="Arial"/>
                      </a:endParaRPr>
                    </a:p>
                  </a:txBody>
                  <a:tcPr marL="3935" marR="3935" marT="3935" marB="0" anchor="b"/>
                </a:tc>
                <a:tc>
                  <a:txBody>
                    <a:bodyPr/>
                    <a:lstStyle/>
                    <a:p>
                      <a:pPr algn="l" fontAlgn="b"/>
                      <a:r>
                        <a:rPr lang="sl-SI" sz="1000" u="none" strike="noStrike" dirty="0">
                          <a:effectLst/>
                        </a:rPr>
                        <a:t>Marija</a:t>
                      </a:r>
                      <a:endParaRPr lang="sl-SI" sz="1000" b="0" i="0" u="none" strike="noStrike" dirty="0">
                        <a:effectLst/>
                        <a:latin typeface="Arial"/>
                      </a:endParaRPr>
                    </a:p>
                  </a:txBody>
                  <a:tcPr marL="3935" marR="3935" marT="3935" marB="0" anchor="b"/>
                </a:tc>
                <a:extLst>
                  <a:ext uri="{0D108BD9-81ED-4DB2-BD59-A6C34878D82A}">
                    <a16:rowId xmlns:a16="http://schemas.microsoft.com/office/drawing/2014/main" val="10028"/>
                  </a:ext>
                </a:extLst>
              </a:tr>
              <a:tr h="188285">
                <a:tc>
                  <a:txBody>
                    <a:bodyPr/>
                    <a:lstStyle/>
                    <a:p>
                      <a:pPr algn="ctr" fontAlgn="b"/>
                      <a:r>
                        <a:rPr lang="sl-SI" sz="600" u="none" strike="noStrike">
                          <a:effectLst/>
                        </a:rPr>
                        <a:t>28</a:t>
                      </a:r>
                      <a:endParaRPr lang="sl-SI" sz="600" b="0" i="0" u="none" strike="noStrike">
                        <a:effectLst/>
                        <a:latin typeface="Arial"/>
                      </a:endParaRPr>
                    </a:p>
                  </a:txBody>
                  <a:tcPr marL="3935" marR="3935" marT="3935" marB="0" anchor="b"/>
                </a:tc>
                <a:tc>
                  <a:txBody>
                    <a:bodyPr/>
                    <a:lstStyle/>
                    <a:p>
                      <a:pPr algn="l" fontAlgn="b"/>
                      <a:r>
                        <a:rPr lang="sl-SI" sz="1000" u="none" strike="noStrike">
                          <a:effectLst/>
                        </a:rPr>
                        <a:t>Stojkovič</a:t>
                      </a:r>
                      <a:endParaRPr lang="sl-SI" sz="1000" b="0" i="0" u="none" strike="noStrike">
                        <a:effectLst/>
                        <a:latin typeface="Arial"/>
                      </a:endParaRPr>
                    </a:p>
                  </a:txBody>
                  <a:tcPr marL="3935" marR="3935" marT="3935" marB="0" anchor="b"/>
                </a:tc>
                <a:tc>
                  <a:txBody>
                    <a:bodyPr/>
                    <a:lstStyle/>
                    <a:p>
                      <a:pPr algn="l" fontAlgn="b"/>
                      <a:r>
                        <a:rPr lang="sl-SI" sz="1000" u="none" strike="noStrike">
                          <a:effectLst/>
                        </a:rPr>
                        <a:t> </a:t>
                      </a:r>
                      <a:endParaRPr lang="sl-SI" sz="1000" b="0" i="0" u="none" strike="noStrike">
                        <a:effectLst/>
                        <a:latin typeface="Arial"/>
                      </a:endParaRPr>
                    </a:p>
                  </a:txBody>
                  <a:tcPr marL="3935" marR="3935" marT="3935" marB="0" anchor="b"/>
                </a:tc>
                <a:tc>
                  <a:txBody>
                    <a:bodyPr/>
                    <a:lstStyle/>
                    <a:p>
                      <a:pPr algn="l" fontAlgn="b"/>
                      <a:r>
                        <a:rPr lang="sl-SI" sz="1000" u="none" strike="noStrike" dirty="0">
                          <a:effectLst/>
                        </a:rPr>
                        <a:t>Milenko</a:t>
                      </a:r>
                      <a:endParaRPr lang="sl-SI" sz="1000" b="0" i="0" u="none" strike="noStrike" dirty="0">
                        <a:effectLst/>
                        <a:latin typeface="Arial"/>
                      </a:endParaRPr>
                    </a:p>
                  </a:txBody>
                  <a:tcPr marL="3935" marR="3935" marT="3935" marB="0" anchor="b"/>
                </a:tc>
                <a:extLst>
                  <a:ext uri="{0D108BD9-81ED-4DB2-BD59-A6C34878D82A}">
                    <a16:rowId xmlns:a16="http://schemas.microsoft.com/office/drawing/2014/main" val="10029"/>
                  </a:ext>
                </a:extLst>
              </a:tr>
              <a:tr h="188285">
                <a:tc>
                  <a:txBody>
                    <a:bodyPr/>
                    <a:lstStyle/>
                    <a:p>
                      <a:pPr algn="ctr" fontAlgn="b"/>
                      <a:r>
                        <a:rPr lang="sl-SI" sz="600" u="none" strike="noStrike">
                          <a:effectLst/>
                        </a:rPr>
                        <a:t>29</a:t>
                      </a:r>
                      <a:endParaRPr lang="sl-SI" sz="600" b="0" i="0" u="none" strike="noStrike">
                        <a:effectLst/>
                        <a:latin typeface="Arial"/>
                      </a:endParaRPr>
                    </a:p>
                  </a:txBody>
                  <a:tcPr marL="3935" marR="3935" marT="3935" marB="0" anchor="b"/>
                </a:tc>
                <a:tc>
                  <a:txBody>
                    <a:bodyPr/>
                    <a:lstStyle/>
                    <a:p>
                      <a:pPr algn="l" fontAlgn="b"/>
                      <a:r>
                        <a:rPr lang="sl-SI" sz="1000" u="none" strike="noStrike">
                          <a:effectLst/>
                        </a:rPr>
                        <a:t>Booth</a:t>
                      </a:r>
                      <a:endParaRPr lang="sl-SI" sz="1000" b="0" i="0" u="none" strike="noStrike">
                        <a:effectLst/>
                        <a:latin typeface="Arial"/>
                      </a:endParaRPr>
                    </a:p>
                  </a:txBody>
                  <a:tcPr marL="3935" marR="3935" marT="3935" marB="0" anchor="b"/>
                </a:tc>
                <a:tc>
                  <a:txBody>
                    <a:bodyPr/>
                    <a:lstStyle/>
                    <a:p>
                      <a:pPr algn="l" fontAlgn="b"/>
                      <a:r>
                        <a:rPr lang="sl-SI" sz="1000" u="none" strike="noStrike">
                          <a:effectLst/>
                        </a:rPr>
                        <a:t>Stojkovič</a:t>
                      </a:r>
                      <a:endParaRPr lang="sl-SI" sz="1000" b="0" i="0" u="none" strike="noStrike">
                        <a:effectLst/>
                        <a:latin typeface="Arial"/>
                      </a:endParaRPr>
                    </a:p>
                  </a:txBody>
                  <a:tcPr marL="3935" marR="3935" marT="3935" marB="0" anchor="b"/>
                </a:tc>
                <a:tc>
                  <a:txBody>
                    <a:bodyPr/>
                    <a:lstStyle/>
                    <a:p>
                      <a:pPr algn="l" fontAlgn="b"/>
                      <a:r>
                        <a:rPr lang="sl-SI" sz="1000" u="none" strike="noStrike" dirty="0">
                          <a:effectLst/>
                        </a:rPr>
                        <a:t>Katarina</a:t>
                      </a:r>
                      <a:endParaRPr lang="sl-SI" sz="1000" b="0" i="0" u="none" strike="noStrike" dirty="0">
                        <a:effectLst/>
                        <a:latin typeface="Arial"/>
                      </a:endParaRPr>
                    </a:p>
                  </a:txBody>
                  <a:tcPr marL="3935" marR="3935" marT="3935" marB="0" anchor="b"/>
                </a:tc>
                <a:extLst>
                  <a:ext uri="{0D108BD9-81ED-4DB2-BD59-A6C34878D82A}">
                    <a16:rowId xmlns:a16="http://schemas.microsoft.com/office/drawing/2014/main" val="10030"/>
                  </a:ext>
                </a:extLst>
              </a:tr>
              <a:tr h="188285">
                <a:tc>
                  <a:txBody>
                    <a:bodyPr/>
                    <a:lstStyle/>
                    <a:p>
                      <a:pPr algn="ctr" fontAlgn="b"/>
                      <a:r>
                        <a:rPr lang="sl-SI" sz="600" u="none" strike="noStrike">
                          <a:effectLst/>
                        </a:rPr>
                        <a:t>30</a:t>
                      </a:r>
                      <a:endParaRPr lang="sl-SI" sz="600" b="0" i="0" u="none" strike="noStrike">
                        <a:effectLst/>
                        <a:latin typeface="Arial"/>
                      </a:endParaRPr>
                    </a:p>
                  </a:txBody>
                  <a:tcPr marL="3935" marR="3935" marT="3935" marB="0" anchor="b"/>
                </a:tc>
                <a:tc>
                  <a:txBody>
                    <a:bodyPr/>
                    <a:lstStyle/>
                    <a:p>
                      <a:pPr algn="l" fontAlgn="b"/>
                      <a:r>
                        <a:rPr lang="sl-SI" sz="1000" u="none" strike="noStrike">
                          <a:effectLst/>
                        </a:rPr>
                        <a:t>Booth</a:t>
                      </a:r>
                      <a:endParaRPr lang="sl-SI" sz="1000" b="0" i="0" u="none" strike="noStrike">
                        <a:effectLst/>
                        <a:latin typeface="Arial"/>
                      </a:endParaRPr>
                    </a:p>
                  </a:txBody>
                  <a:tcPr marL="3935" marR="3935" marT="3935" marB="0" anchor="b"/>
                </a:tc>
                <a:tc>
                  <a:txBody>
                    <a:bodyPr/>
                    <a:lstStyle/>
                    <a:p>
                      <a:pPr algn="l" fontAlgn="b"/>
                      <a:r>
                        <a:rPr lang="sl-SI" sz="1000" u="none" strike="noStrike">
                          <a:effectLst/>
                        </a:rPr>
                        <a:t> </a:t>
                      </a:r>
                      <a:endParaRPr lang="sl-SI" sz="1000" b="0" i="0" u="none" strike="noStrike">
                        <a:effectLst/>
                        <a:latin typeface="Arial"/>
                      </a:endParaRPr>
                    </a:p>
                  </a:txBody>
                  <a:tcPr marL="3935" marR="3935" marT="3935" marB="0" anchor="b"/>
                </a:tc>
                <a:tc>
                  <a:txBody>
                    <a:bodyPr/>
                    <a:lstStyle/>
                    <a:p>
                      <a:pPr algn="l" fontAlgn="b"/>
                      <a:r>
                        <a:rPr lang="sl-SI" sz="1000" u="none" strike="noStrike" dirty="0">
                          <a:effectLst/>
                        </a:rPr>
                        <a:t>Gordon-</a:t>
                      </a:r>
                      <a:r>
                        <a:rPr lang="sl-SI" sz="1000" u="none" strike="noStrike" dirty="0" err="1">
                          <a:effectLst/>
                        </a:rPr>
                        <a:t>Mockay</a:t>
                      </a:r>
                      <a:endParaRPr lang="sl-SI" sz="1000" b="0" i="0" u="none" strike="noStrike" dirty="0">
                        <a:effectLst/>
                        <a:latin typeface="Arial"/>
                      </a:endParaRPr>
                    </a:p>
                  </a:txBody>
                  <a:tcPr marL="3935" marR="3935" marT="3935" marB="0" anchor="b"/>
                </a:tc>
                <a:extLst>
                  <a:ext uri="{0D108BD9-81ED-4DB2-BD59-A6C34878D82A}">
                    <a16:rowId xmlns:a16="http://schemas.microsoft.com/office/drawing/2014/main" val="10031"/>
                  </a:ext>
                </a:extLst>
              </a:tr>
            </a:tbl>
          </a:graphicData>
        </a:graphic>
      </p:graphicFrame>
      <p:graphicFrame>
        <p:nvGraphicFramePr>
          <p:cNvPr id="8" name="Tabela 7"/>
          <p:cNvGraphicFramePr>
            <a:graphicFrameLocks noGrp="1"/>
          </p:cNvGraphicFramePr>
          <p:nvPr>
            <p:extLst>
              <p:ext uri="{D42A27DB-BD31-4B8C-83A1-F6EECF244321}">
                <p14:modId xmlns:p14="http://schemas.microsoft.com/office/powerpoint/2010/main" val="296944422"/>
              </p:ext>
            </p:extLst>
          </p:nvPr>
        </p:nvGraphicFramePr>
        <p:xfrm>
          <a:off x="4355976" y="188640"/>
          <a:ext cx="3563507" cy="4088318"/>
        </p:xfrm>
        <a:graphic>
          <a:graphicData uri="http://schemas.openxmlformats.org/drawingml/2006/table">
            <a:tbl>
              <a:tblPr>
                <a:tableStyleId>{5C22544A-7EE6-4342-B048-85BDC9FD1C3A}</a:tableStyleId>
              </a:tblPr>
              <a:tblGrid>
                <a:gridCol w="415166">
                  <a:extLst>
                    <a:ext uri="{9D8B030D-6E8A-4147-A177-3AD203B41FA5}">
                      <a16:colId xmlns:a16="http://schemas.microsoft.com/office/drawing/2014/main" val="20000"/>
                    </a:ext>
                  </a:extLst>
                </a:gridCol>
                <a:gridCol w="1049447">
                  <a:extLst>
                    <a:ext uri="{9D8B030D-6E8A-4147-A177-3AD203B41FA5}">
                      <a16:colId xmlns:a16="http://schemas.microsoft.com/office/drawing/2014/main" val="20001"/>
                    </a:ext>
                  </a:extLst>
                </a:gridCol>
                <a:gridCol w="1049447">
                  <a:extLst>
                    <a:ext uri="{9D8B030D-6E8A-4147-A177-3AD203B41FA5}">
                      <a16:colId xmlns:a16="http://schemas.microsoft.com/office/drawing/2014/main" val="20002"/>
                    </a:ext>
                  </a:extLst>
                </a:gridCol>
                <a:gridCol w="1049447">
                  <a:extLst>
                    <a:ext uri="{9D8B030D-6E8A-4147-A177-3AD203B41FA5}">
                      <a16:colId xmlns:a16="http://schemas.microsoft.com/office/drawing/2014/main" val="20003"/>
                    </a:ext>
                  </a:extLst>
                </a:gridCol>
              </a:tblGrid>
              <a:tr h="155094">
                <a:tc>
                  <a:txBody>
                    <a:bodyPr/>
                    <a:lstStyle/>
                    <a:p>
                      <a:pPr algn="ctr" fontAlgn="b"/>
                      <a:r>
                        <a:rPr lang="sl-SI" sz="700" u="none" strike="noStrike" dirty="0">
                          <a:effectLst/>
                        </a:rPr>
                        <a:t>31</a:t>
                      </a:r>
                      <a:endParaRPr lang="sl-SI" sz="700" b="0" i="0" u="none" strike="noStrike" dirty="0">
                        <a:effectLst/>
                        <a:latin typeface="Arial"/>
                      </a:endParaRPr>
                    </a:p>
                  </a:txBody>
                  <a:tcPr marL="4843" marR="4843" marT="4843" marB="0" anchor="b"/>
                </a:tc>
                <a:tc>
                  <a:txBody>
                    <a:bodyPr/>
                    <a:lstStyle/>
                    <a:p>
                      <a:pPr algn="l" fontAlgn="b"/>
                      <a:r>
                        <a:rPr lang="sl-SI" sz="1000" u="none" strike="noStrike" dirty="0" err="1">
                          <a:effectLst/>
                        </a:rPr>
                        <a:t>Booth</a:t>
                      </a:r>
                      <a:endParaRPr lang="sl-SI" sz="1000" b="0" i="0" u="none" strike="noStrike" dirty="0">
                        <a:effectLst/>
                        <a:latin typeface="Arial"/>
                      </a:endParaRPr>
                    </a:p>
                  </a:txBody>
                  <a:tcPr marL="4843" marR="4843" marT="4843" marB="0" anchor="b"/>
                </a:tc>
                <a:tc>
                  <a:txBody>
                    <a:bodyPr/>
                    <a:lstStyle/>
                    <a:p>
                      <a:pPr algn="l" fontAlgn="b"/>
                      <a:r>
                        <a:rPr lang="sl-SI" sz="1000" u="none" strike="noStrike">
                          <a:effectLst/>
                        </a:rPr>
                        <a:t> </a:t>
                      </a:r>
                      <a:endParaRPr lang="sl-SI" sz="1000" b="0" i="0" u="none" strike="noStrike">
                        <a:effectLst/>
                        <a:latin typeface="Arial"/>
                      </a:endParaRPr>
                    </a:p>
                  </a:txBody>
                  <a:tcPr marL="4843" marR="4843" marT="4843" marB="0" anchor="b"/>
                </a:tc>
                <a:tc>
                  <a:txBody>
                    <a:bodyPr/>
                    <a:lstStyle/>
                    <a:p>
                      <a:pPr algn="l" fontAlgn="b"/>
                      <a:r>
                        <a:rPr lang="sl-SI" sz="1000" u="none" strike="noStrike">
                          <a:effectLst/>
                        </a:rPr>
                        <a:t>Ana-Helena</a:t>
                      </a:r>
                      <a:endParaRPr lang="sl-SI" sz="1000" b="0" i="0" u="none" strike="noStrike">
                        <a:effectLst/>
                        <a:latin typeface="Arial"/>
                      </a:endParaRPr>
                    </a:p>
                  </a:txBody>
                  <a:tcPr marL="4843" marR="4843" marT="4843" marB="0" anchor="b"/>
                </a:tc>
                <a:extLst>
                  <a:ext uri="{0D108BD9-81ED-4DB2-BD59-A6C34878D82A}">
                    <a16:rowId xmlns:a16="http://schemas.microsoft.com/office/drawing/2014/main" val="10000"/>
                  </a:ext>
                </a:extLst>
              </a:tr>
              <a:tr h="155094">
                <a:tc>
                  <a:txBody>
                    <a:bodyPr/>
                    <a:lstStyle/>
                    <a:p>
                      <a:pPr algn="ctr" fontAlgn="b"/>
                      <a:r>
                        <a:rPr lang="sl-SI" sz="700" u="none" strike="noStrike">
                          <a:effectLst/>
                        </a:rPr>
                        <a:t>32</a:t>
                      </a:r>
                      <a:endParaRPr lang="sl-SI" sz="700" b="0" i="0" u="none" strike="noStrike">
                        <a:effectLst/>
                        <a:latin typeface="Arial"/>
                      </a:endParaRPr>
                    </a:p>
                  </a:txBody>
                  <a:tcPr marL="4843" marR="4843" marT="4843" marB="0" anchor="b"/>
                </a:tc>
                <a:tc>
                  <a:txBody>
                    <a:bodyPr/>
                    <a:lstStyle/>
                    <a:p>
                      <a:pPr algn="l" fontAlgn="b"/>
                      <a:r>
                        <a:rPr lang="sl-SI" sz="1000" u="none" strike="noStrike" dirty="0" err="1">
                          <a:effectLst/>
                        </a:rPr>
                        <a:t>Booth</a:t>
                      </a:r>
                      <a:endParaRPr lang="sl-SI" sz="1000" b="0" i="0" u="none" strike="noStrike" dirty="0">
                        <a:effectLst/>
                        <a:latin typeface="Arial"/>
                      </a:endParaRPr>
                    </a:p>
                  </a:txBody>
                  <a:tcPr marL="4843" marR="4843" marT="4843" marB="0" anchor="b"/>
                </a:tc>
                <a:tc>
                  <a:txBody>
                    <a:bodyPr/>
                    <a:lstStyle/>
                    <a:p>
                      <a:pPr algn="l" fontAlgn="b"/>
                      <a:r>
                        <a:rPr lang="sl-SI" sz="1000" u="none" strike="noStrike">
                          <a:effectLst/>
                        </a:rPr>
                        <a:t> </a:t>
                      </a:r>
                      <a:endParaRPr lang="sl-SI" sz="1000" b="0" i="0" u="none" strike="noStrike">
                        <a:effectLst/>
                        <a:latin typeface="Arial"/>
                      </a:endParaRPr>
                    </a:p>
                  </a:txBody>
                  <a:tcPr marL="4843" marR="4843" marT="4843" marB="0" anchor="b"/>
                </a:tc>
                <a:tc>
                  <a:txBody>
                    <a:bodyPr/>
                    <a:lstStyle/>
                    <a:p>
                      <a:pPr algn="l" fontAlgn="b"/>
                      <a:r>
                        <a:rPr lang="sl-SI" sz="1000" u="none" strike="noStrike">
                          <a:effectLst/>
                        </a:rPr>
                        <a:t>Francis-Bogdan</a:t>
                      </a:r>
                      <a:endParaRPr lang="sl-SI" sz="1000" b="0" i="0" u="none" strike="noStrike">
                        <a:effectLst/>
                        <a:latin typeface="Arial"/>
                      </a:endParaRPr>
                    </a:p>
                  </a:txBody>
                  <a:tcPr marL="4843" marR="4843" marT="4843" marB="0" anchor="b"/>
                </a:tc>
                <a:extLst>
                  <a:ext uri="{0D108BD9-81ED-4DB2-BD59-A6C34878D82A}">
                    <a16:rowId xmlns:a16="http://schemas.microsoft.com/office/drawing/2014/main" val="10001"/>
                  </a:ext>
                </a:extLst>
              </a:tr>
              <a:tr h="155094">
                <a:tc>
                  <a:txBody>
                    <a:bodyPr/>
                    <a:lstStyle/>
                    <a:p>
                      <a:pPr algn="ctr" fontAlgn="b"/>
                      <a:r>
                        <a:rPr lang="sl-SI" sz="700" u="none" strike="noStrike">
                          <a:effectLst/>
                        </a:rPr>
                        <a:t>33</a:t>
                      </a:r>
                      <a:endParaRPr lang="sl-SI" sz="700" b="0" i="0" u="none" strike="noStrike">
                        <a:effectLst/>
                        <a:latin typeface="Arial"/>
                      </a:endParaRPr>
                    </a:p>
                  </a:txBody>
                  <a:tcPr marL="4843" marR="4843" marT="4843" marB="0" anchor="b"/>
                </a:tc>
                <a:tc>
                  <a:txBody>
                    <a:bodyPr/>
                    <a:lstStyle/>
                    <a:p>
                      <a:pPr algn="l" fontAlgn="b"/>
                      <a:r>
                        <a:rPr lang="sl-SI" sz="1000" u="none" strike="noStrike" dirty="0" err="1">
                          <a:effectLst/>
                        </a:rPr>
                        <a:t>Booth</a:t>
                      </a:r>
                      <a:endParaRPr lang="sl-SI" sz="1000" b="0" i="0" u="none" strike="noStrike" dirty="0">
                        <a:effectLst/>
                        <a:latin typeface="Arial"/>
                      </a:endParaRPr>
                    </a:p>
                  </a:txBody>
                  <a:tcPr marL="4843" marR="4843" marT="4843" marB="0" anchor="b"/>
                </a:tc>
                <a:tc>
                  <a:txBody>
                    <a:bodyPr/>
                    <a:lstStyle/>
                    <a:p>
                      <a:pPr algn="l" fontAlgn="b"/>
                      <a:r>
                        <a:rPr lang="sl-SI" sz="1000" u="none" strike="noStrike">
                          <a:effectLst/>
                        </a:rPr>
                        <a:t> </a:t>
                      </a:r>
                      <a:endParaRPr lang="sl-SI" sz="1000" b="0" i="0" u="none" strike="noStrike">
                        <a:effectLst/>
                        <a:latin typeface="Arial"/>
                      </a:endParaRPr>
                    </a:p>
                  </a:txBody>
                  <a:tcPr marL="4843" marR="4843" marT="4843" marB="0" anchor="b"/>
                </a:tc>
                <a:tc>
                  <a:txBody>
                    <a:bodyPr/>
                    <a:lstStyle/>
                    <a:p>
                      <a:pPr algn="l" fontAlgn="b"/>
                      <a:r>
                        <a:rPr lang="sl-SI" sz="1000" u="none" strike="noStrike">
                          <a:effectLst/>
                        </a:rPr>
                        <a:t>Simon-David</a:t>
                      </a:r>
                      <a:endParaRPr lang="sl-SI" sz="1000" b="0" i="0" u="none" strike="noStrike">
                        <a:effectLst/>
                        <a:latin typeface="Arial"/>
                      </a:endParaRPr>
                    </a:p>
                  </a:txBody>
                  <a:tcPr marL="4843" marR="4843" marT="4843" marB="0" anchor="b"/>
                </a:tc>
                <a:extLst>
                  <a:ext uri="{0D108BD9-81ED-4DB2-BD59-A6C34878D82A}">
                    <a16:rowId xmlns:a16="http://schemas.microsoft.com/office/drawing/2014/main" val="10002"/>
                  </a:ext>
                </a:extLst>
              </a:tr>
              <a:tr h="155094">
                <a:tc>
                  <a:txBody>
                    <a:bodyPr/>
                    <a:lstStyle/>
                    <a:p>
                      <a:pPr algn="ctr" fontAlgn="b"/>
                      <a:r>
                        <a:rPr lang="sl-SI" sz="700" u="none" strike="noStrike">
                          <a:effectLst/>
                        </a:rPr>
                        <a:t>34</a:t>
                      </a:r>
                      <a:endParaRPr lang="sl-SI" sz="700" b="0" i="0" u="none" strike="noStrike">
                        <a:effectLst/>
                        <a:latin typeface="Arial"/>
                      </a:endParaRPr>
                    </a:p>
                  </a:txBody>
                  <a:tcPr marL="4843" marR="4843" marT="4843" marB="0" anchor="b"/>
                </a:tc>
                <a:tc>
                  <a:txBody>
                    <a:bodyPr/>
                    <a:lstStyle/>
                    <a:p>
                      <a:pPr algn="l" fontAlgn="b"/>
                      <a:r>
                        <a:rPr lang="sl-SI" sz="1000" u="none" strike="noStrike" dirty="0" err="1">
                          <a:effectLst/>
                        </a:rPr>
                        <a:t>Černilec</a:t>
                      </a:r>
                      <a:endParaRPr lang="sl-SI" sz="1000" b="0" i="0" u="none" strike="noStrike" dirty="0">
                        <a:effectLst/>
                        <a:latin typeface="Arial"/>
                      </a:endParaRPr>
                    </a:p>
                  </a:txBody>
                  <a:tcPr marL="4843" marR="4843" marT="4843" marB="0" anchor="b"/>
                </a:tc>
                <a:tc>
                  <a:txBody>
                    <a:bodyPr/>
                    <a:lstStyle/>
                    <a:p>
                      <a:pPr algn="l" fontAlgn="b"/>
                      <a:r>
                        <a:rPr lang="sl-SI" sz="1000" u="none" strike="noStrike">
                          <a:effectLst/>
                        </a:rPr>
                        <a:t>Grašič</a:t>
                      </a:r>
                      <a:endParaRPr lang="sl-SI" sz="1000" b="0" i="0" u="none" strike="noStrike">
                        <a:effectLst/>
                        <a:latin typeface="Arial"/>
                      </a:endParaRPr>
                    </a:p>
                  </a:txBody>
                  <a:tcPr marL="4843" marR="4843" marT="4843" marB="0" anchor="b"/>
                </a:tc>
                <a:tc>
                  <a:txBody>
                    <a:bodyPr/>
                    <a:lstStyle/>
                    <a:p>
                      <a:pPr algn="l" fontAlgn="b"/>
                      <a:r>
                        <a:rPr lang="sl-SI" sz="1000" u="none" strike="noStrike">
                          <a:effectLst/>
                        </a:rPr>
                        <a:t>Gabrijela-Jelka</a:t>
                      </a:r>
                      <a:endParaRPr lang="sl-SI" sz="1000" b="0" i="0" u="none" strike="noStrike">
                        <a:effectLst/>
                        <a:latin typeface="Arial"/>
                      </a:endParaRPr>
                    </a:p>
                  </a:txBody>
                  <a:tcPr marL="4843" marR="4843" marT="4843" marB="0" anchor="b"/>
                </a:tc>
                <a:extLst>
                  <a:ext uri="{0D108BD9-81ED-4DB2-BD59-A6C34878D82A}">
                    <a16:rowId xmlns:a16="http://schemas.microsoft.com/office/drawing/2014/main" val="10003"/>
                  </a:ext>
                </a:extLst>
              </a:tr>
              <a:tr h="155094">
                <a:tc>
                  <a:txBody>
                    <a:bodyPr/>
                    <a:lstStyle/>
                    <a:p>
                      <a:pPr algn="ctr" fontAlgn="b"/>
                      <a:r>
                        <a:rPr lang="sl-SI" sz="700" u="none" strike="noStrike">
                          <a:effectLst/>
                        </a:rPr>
                        <a:t>35</a:t>
                      </a:r>
                      <a:endParaRPr lang="sl-SI" sz="700" b="0" i="0" u="none" strike="noStrike">
                        <a:effectLst/>
                        <a:latin typeface="Arial"/>
                      </a:endParaRPr>
                    </a:p>
                  </a:txBody>
                  <a:tcPr marL="4843" marR="4843" marT="4843" marB="0" anchor="b"/>
                </a:tc>
                <a:tc>
                  <a:txBody>
                    <a:bodyPr/>
                    <a:lstStyle/>
                    <a:p>
                      <a:pPr algn="l" fontAlgn="b"/>
                      <a:r>
                        <a:rPr lang="sl-SI" sz="1000" u="none" strike="noStrike" dirty="0" err="1">
                          <a:effectLst/>
                        </a:rPr>
                        <a:t>Černilec</a:t>
                      </a:r>
                      <a:endParaRPr lang="sl-SI" sz="1000" b="0" i="0" u="none" strike="noStrike" dirty="0">
                        <a:effectLst/>
                        <a:latin typeface="Arial"/>
                      </a:endParaRPr>
                    </a:p>
                  </a:txBody>
                  <a:tcPr marL="4843" marR="4843" marT="4843" marB="0" anchor="b"/>
                </a:tc>
                <a:tc>
                  <a:txBody>
                    <a:bodyPr/>
                    <a:lstStyle/>
                    <a:p>
                      <a:pPr algn="l" fontAlgn="b"/>
                      <a:r>
                        <a:rPr lang="sl-SI" sz="1000" u="none" strike="noStrike">
                          <a:effectLst/>
                        </a:rPr>
                        <a:t> </a:t>
                      </a:r>
                      <a:endParaRPr lang="sl-SI" sz="1000" b="0" i="0" u="none" strike="noStrike">
                        <a:effectLst/>
                        <a:latin typeface="Arial"/>
                      </a:endParaRPr>
                    </a:p>
                  </a:txBody>
                  <a:tcPr marL="4843" marR="4843" marT="4843" marB="0" anchor="b"/>
                </a:tc>
                <a:tc>
                  <a:txBody>
                    <a:bodyPr/>
                    <a:lstStyle/>
                    <a:p>
                      <a:pPr algn="l" fontAlgn="b"/>
                      <a:r>
                        <a:rPr lang="sl-SI" sz="1000" u="none" strike="noStrike">
                          <a:effectLst/>
                        </a:rPr>
                        <a:t>Engelbert-Berto</a:t>
                      </a:r>
                      <a:endParaRPr lang="sl-SI" sz="1000" b="0" i="0" u="none" strike="noStrike">
                        <a:effectLst/>
                        <a:latin typeface="Arial"/>
                      </a:endParaRPr>
                    </a:p>
                  </a:txBody>
                  <a:tcPr marL="4843" marR="4843" marT="4843" marB="0" anchor="b"/>
                </a:tc>
                <a:extLst>
                  <a:ext uri="{0D108BD9-81ED-4DB2-BD59-A6C34878D82A}">
                    <a16:rowId xmlns:a16="http://schemas.microsoft.com/office/drawing/2014/main" val="10004"/>
                  </a:ext>
                </a:extLst>
              </a:tr>
              <a:tr h="155094">
                <a:tc>
                  <a:txBody>
                    <a:bodyPr/>
                    <a:lstStyle/>
                    <a:p>
                      <a:pPr algn="ctr" fontAlgn="b"/>
                      <a:r>
                        <a:rPr lang="sl-SI" sz="700" u="none" strike="noStrike">
                          <a:effectLst/>
                        </a:rPr>
                        <a:t>36</a:t>
                      </a:r>
                      <a:endParaRPr lang="sl-SI" sz="700" b="0" i="0" u="none" strike="noStrike">
                        <a:effectLst/>
                        <a:latin typeface="Arial"/>
                      </a:endParaRPr>
                    </a:p>
                  </a:txBody>
                  <a:tcPr marL="4843" marR="4843" marT="4843" marB="0" anchor="b"/>
                </a:tc>
                <a:tc>
                  <a:txBody>
                    <a:bodyPr/>
                    <a:lstStyle/>
                    <a:p>
                      <a:pPr algn="l" fontAlgn="b"/>
                      <a:r>
                        <a:rPr lang="sl-SI" sz="1000" u="none" strike="noStrike" dirty="0" err="1">
                          <a:effectLst/>
                        </a:rPr>
                        <a:t>Černilec</a:t>
                      </a:r>
                      <a:r>
                        <a:rPr lang="sl-SI" sz="1000" u="none" strike="noStrike" dirty="0">
                          <a:effectLst/>
                        </a:rPr>
                        <a:t> </a:t>
                      </a:r>
                      <a:endParaRPr lang="sl-SI" sz="1000" b="0" i="0" u="none" strike="noStrike" dirty="0">
                        <a:effectLst/>
                        <a:latin typeface="Arial"/>
                      </a:endParaRPr>
                    </a:p>
                  </a:txBody>
                  <a:tcPr marL="4843" marR="4843" marT="4843" marB="0" anchor="b"/>
                </a:tc>
                <a:tc>
                  <a:txBody>
                    <a:bodyPr/>
                    <a:lstStyle/>
                    <a:p>
                      <a:pPr algn="l" fontAlgn="b"/>
                      <a:r>
                        <a:rPr lang="sl-SI" sz="1000" u="none" strike="noStrike" dirty="0">
                          <a:effectLst/>
                        </a:rPr>
                        <a:t> </a:t>
                      </a:r>
                      <a:endParaRPr lang="sl-SI" sz="1000" b="0" i="0" u="none" strike="noStrike" dirty="0">
                        <a:effectLst/>
                        <a:latin typeface="Arial"/>
                      </a:endParaRPr>
                    </a:p>
                  </a:txBody>
                  <a:tcPr marL="4843" marR="4843" marT="4843" marB="0" anchor="b"/>
                </a:tc>
                <a:tc>
                  <a:txBody>
                    <a:bodyPr/>
                    <a:lstStyle/>
                    <a:p>
                      <a:pPr algn="l" fontAlgn="b"/>
                      <a:r>
                        <a:rPr lang="sl-SI" sz="1000" u="none" strike="noStrike">
                          <a:effectLst/>
                        </a:rPr>
                        <a:t>Matjaž</a:t>
                      </a:r>
                      <a:endParaRPr lang="sl-SI" sz="1000" b="0" i="0" u="none" strike="noStrike">
                        <a:effectLst/>
                        <a:latin typeface="Arial"/>
                      </a:endParaRPr>
                    </a:p>
                  </a:txBody>
                  <a:tcPr marL="4843" marR="4843" marT="4843" marB="0" anchor="b"/>
                </a:tc>
                <a:extLst>
                  <a:ext uri="{0D108BD9-81ED-4DB2-BD59-A6C34878D82A}">
                    <a16:rowId xmlns:a16="http://schemas.microsoft.com/office/drawing/2014/main" val="10005"/>
                  </a:ext>
                </a:extLst>
              </a:tr>
              <a:tr h="155094">
                <a:tc>
                  <a:txBody>
                    <a:bodyPr/>
                    <a:lstStyle/>
                    <a:p>
                      <a:pPr algn="ctr" fontAlgn="b"/>
                      <a:r>
                        <a:rPr lang="sl-SI" sz="700" u="none" strike="noStrike">
                          <a:effectLst/>
                        </a:rPr>
                        <a:t>37</a:t>
                      </a:r>
                      <a:endParaRPr lang="sl-SI" sz="700" b="0" i="0" u="none" strike="noStrike">
                        <a:effectLst/>
                        <a:latin typeface="Arial"/>
                      </a:endParaRPr>
                    </a:p>
                  </a:txBody>
                  <a:tcPr marL="4843" marR="4843" marT="4843" marB="0" anchor="b"/>
                </a:tc>
                <a:tc>
                  <a:txBody>
                    <a:bodyPr/>
                    <a:lstStyle/>
                    <a:p>
                      <a:pPr algn="l" fontAlgn="b"/>
                      <a:r>
                        <a:rPr lang="sl-SI" sz="1000" u="none" strike="noStrike">
                          <a:effectLst/>
                        </a:rPr>
                        <a:t>Černilec</a:t>
                      </a:r>
                      <a:endParaRPr lang="sl-SI" sz="1000" b="0" i="0" u="none" strike="noStrike">
                        <a:effectLst/>
                        <a:latin typeface="Arial"/>
                      </a:endParaRPr>
                    </a:p>
                  </a:txBody>
                  <a:tcPr marL="4843" marR="4843" marT="4843" marB="0" anchor="b"/>
                </a:tc>
                <a:tc>
                  <a:txBody>
                    <a:bodyPr/>
                    <a:lstStyle/>
                    <a:p>
                      <a:pPr algn="l" fontAlgn="b"/>
                      <a:r>
                        <a:rPr lang="sl-SI" sz="1000" u="none" strike="noStrike" dirty="0">
                          <a:effectLst/>
                        </a:rPr>
                        <a:t>Primožič</a:t>
                      </a:r>
                      <a:endParaRPr lang="sl-SI" sz="1000" b="0" i="0" u="none" strike="noStrike" dirty="0">
                        <a:effectLst/>
                        <a:latin typeface="Arial"/>
                      </a:endParaRPr>
                    </a:p>
                  </a:txBody>
                  <a:tcPr marL="4843" marR="4843" marT="4843" marB="0" anchor="b"/>
                </a:tc>
                <a:tc>
                  <a:txBody>
                    <a:bodyPr/>
                    <a:lstStyle/>
                    <a:p>
                      <a:pPr algn="l" fontAlgn="b"/>
                      <a:r>
                        <a:rPr lang="sl-SI" sz="1000" u="none" strike="noStrike">
                          <a:effectLst/>
                        </a:rPr>
                        <a:t>Pika</a:t>
                      </a:r>
                      <a:endParaRPr lang="sl-SI" sz="1000" b="0" i="0" u="none" strike="noStrike">
                        <a:effectLst/>
                        <a:latin typeface="Arial"/>
                      </a:endParaRPr>
                    </a:p>
                  </a:txBody>
                  <a:tcPr marL="4843" marR="4843" marT="4843" marB="0" anchor="b"/>
                </a:tc>
                <a:extLst>
                  <a:ext uri="{0D108BD9-81ED-4DB2-BD59-A6C34878D82A}">
                    <a16:rowId xmlns:a16="http://schemas.microsoft.com/office/drawing/2014/main" val="10006"/>
                  </a:ext>
                </a:extLst>
              </a:tr>
              <a:tr h="155094">
                <a:tc>
                  <a:txBody>
                    <a:bodyPr/>
                    <a:lstStyle/>
                    <a:p>
                      <a:pPr algn="ctr" fontAlgn="b"/>
                      <a:r>
                        <a:rPr lang="sl-SI" sz="700" u="none" strike="noStrike">
                          <a:effectLst/>
                        </a:rPr>
                        <a:t>38</a:t>
                      </a:r>
                      <a:endParaRPr lang="sl-SI" sz="700" b="0" i="0" u="none" strike="noStrike">
                        <a:effectLst/>
                        <a:latin typeface="Arial"/>
                      </a:endParaRPr>
                    </a:p>
                  </a:txBody>
                  <a:tcPr marL="4843" marR="4843" marT="4843" marB="0" anchor="b"/>
                </a:tc>
                <a:tc>
                  <a:txBody>
                    <a:bodyPr/>
                    <a:lstStyle/>
                    <a:p>
                      <a:pPr algn="l" fontAlgn="b"/>
                      <a:r>
                        <a:rPr lang="sl-SI" sz="1000" u="none" strike="noStrike">
                          <a:effectLst/>
                        </a:rPr>
                        <a:t>Černilec</a:t>
                      </a:r>
                      <a:endParaRPr lang="sl-SI" sz="1000" b="0" i="0" u="none" strike="noStrike">
                        <a:effectLst/>
                        <a:latin typeface="Arial"/>
                      </a:endParaRPr>
                    </a:p>
                  </a:txBody>
                  <a:tcPr marL="4843" marR="4843" marT="4843" marB="0" anchor="b"/>
                </a:tc>
                <a:tc>
                  <a:txBody>
                    <a:bodyPr/>
                    <a:lstStyle/>
                    <a:p>
                      <a:pPr algn="l" fontAlgn="b"/>
                      <a:r>
                        <a:rPr lang="sl-SI" sz="1000" u="none" strike="noStrike" dirty="0">
                          <a:effectLst/>
                        </a:rPr>
                        <a:t> </a:t>
                      </a:r>
                      <a:endParaRPr lang="sl-SI" sz="1000" b="0" i="0" u="none" strike="noStrike" dirty="0">
                        <a:effectLst/>
                        <a:latin typeface="Arial"/>
                      </a:endParaRPr>
                    </a:p>
                  </a:txBody>
                  <a:tcPr marL="4843" marR="4843" marT="4843" marB="0" anchor="b"/>
                </a:tc>
                <a:tc>
                  <a:txBody>
                    <a:bodyPr/>
                    <a:lstStyle/>
                    <a:p>
                      <a:pPr algn="l" fontAlgn="b"/>
                      <a:r>
                        <a:rPr lang="sl-SI" sz="1000" u="none" strike="noStrike">
                          <a:effectLst/>
                        </a:rPr>
                        <a:t>Tom</a:t>
                      </a:r>
                      <a:endParaRPr lang="sl-SI" sz="1000" b="0" i="0" u="none" strike="noStrike">
                        <a:effectLst/>
                        <a:latin typeface="Arial"/>
                      </a:endParaRPr>
                    </a:p>
                  </a:txBody>
                  <a:tcPr marL="4843" marR="4843" marT="4843" marB="0" anchor="b"/>
                </a:tc>
                <a:extLst>
                  <a:ext uri="{0D108BD9-81ED-4DB2-BD59-A6C34878D82A}">
                    <a16:rowId xmlns:a16="http://schemas.microsoft.com/office/drawing/2014/main" val="10007"/>
                  </a:ext>
                </a:extLst>
              </a:tr>
              <a:tr h="155094">
                <a:tc>
                  <a:txBody>
                    <a:bodyPr/>
                    <a:lstStyle/>
                    <a:p>
                      <a:pPr algn="ctr" fontAlgn="b"/>
                      <a:r>
                        <a:rPr lang="sl-SI" sz="700" u="none" strike="noStrike">
                          <a:effectLst/>
                        </a:rPr>
                        <a:t>39</a:t>
                      </a:r>
                      <a:endParaRPr lang="sl-SI" sz="700" b="0" i="0" u="none" strike="noStrike">
                        <a:effectLst/>
                        <a:latin typeface="Arial"/>
                      </a:endParaRPr>
                    </a:p>
                  </a:txBody>
                  <a:tcPr marL="4843" marR="4843" marT="4843" marB="0" anchor="b"/>
                </a:tc>
                <a:tc>
                  <a:txBody>
                    <a:bodyPr/>
                    <a:lstStyle/>
                    <a:p>
                      <a:pPr algn="l" fontAlgn="b"/>
                      <a:r>
                        <a:rPr lang="sl-SI" sz="1000" u="none" strike="noStrike">
                          <a:effectLst/>
                        </a:rPr>
                        <a:t>Černilec </a:t>
                      </a:r>
                      <a:endParaRPr lang="sl-SI" sz="1000" b="0" i="0" u="none" strike="noStrike">
                        <a:effectLst/>
                        <a:latin typeface="Arial"/>
                      </a:endParaRPr>
                    </a:p>
                  </a:txBody>
                  <a:tcPr marL="4843" marR="4843" marT="4843" marB="0" anchor="b"/>
                </a:tc>
                <a:tc>
                  <a:txBody>
                    <a:bodyPr/>
                    <a:lstStyle/>
                    <a:p>
                      <a:pPr algn="l" fontAlgn="b"/>
                      <a:r>
                        <a:rPr lang="sl-SI" sz="1000" u="none" strike="noStrike" dirty="0">
                          <a:effectLst/>
                        </a:rPr>
                        <a:t> </a:t>
                      </a:r>
                      <a:endParaRPr lang="sl-SI" sz="1000" b="0" i="0" u="none" strike="noStrike" dirty="0">
                        <a:effectLst/>
                        <a:latin typeface="Arial"/>
                      </a:endParaRPr>
                    </a:p>
                  </a:txBody>
                  <a:tcPr marL="4843" marR="4843" marT="4843" marB="0" anchor="b"/>
                </a:tc>
                <a:tc>
                  <a:txBody>
                    <a:bodyPr/>
                    <a:lstStyle/>
                    <a:p>
                      <a:pPr algn="l" fontAlgn="b"/>
                      <a:r>
                        <a:rPr lang="sl-SI" sz="1000" u="none" strike="noStrike">
                          <a:effectLst/>
                        </a:rPr>
                        <a:t>Mark </a:t>
                      </a:r>
                      <a:endParaRPr lang="sl-SI" sz="1000" b="0" i="0" u="none" strike="noStrike">
                        <a:effectLst/>
                        <a:latin typeface="Arial"/>
                      </a:endParaRPr>
                    </a:p>
                  </a:txBody>
                  <a:tcPr marL="4843" marR="4843" marT="4843" marB="0" anchor="b"/>
                </a:tc>
                <a:extLst>
                  <a:ext uri="{0D108BD9-81ED-4DB2-BD59-A6C34878D82A}">
                    <a16:rowId xmlns:a16="http://schemas.microsoft.com/office/drawing/2014/main" val="10008"/>
                  </a:ext>
                </a:extLst>
              </a:tr>
              <a:tr h="155094">
                <a:tc>
                  <a:txBody>
                    <a:bodyPr/>
                    <a:lstStyle/>
                    <a:p>
                      <a:pPr algn="ctr" fontAlgn="b"/>
                      <a:r>
                        <a:rPr lang="sl-SI" sz="700" u="none" strike="noStrike">
                          <a:effectLst/>
                        </a:rPr>
                        <a:t>40</a:t>
                      </a:r>
                      <a:endParaRPr lang="sl-SI" sz="700" b="0" i="0" u="none" strike="noStrike">
                        <a:effectLst/>
                        <a:latin typeface="Arial"/>
                      </a:endParaRPr>
                    </a:p>
                  </a:txBody>
                  <a:tcPr marL="4843" marR="4843" marT="4843" marB="0" anchor="b"/>
                </a:tc>
                <a:tc>
                  <a:txBody>
                    <a:bodyPr/>
                    <a:lstStyle/>
                    <a:p>
                      <a:pPr algn="l" fontAlgn="b"/>
                      <a:r>
                        <a:rPr lang="sl-SI" sz="1000" u="none" strike="noStrike">
                          <a:effectLst/>
                        </a:rPr>
                        <a:t>Černilec</a:t>
                      </a:r>
                      <a:endParaRPr lang="sl-SI" sz="1000" b="0" i="0" u="none" strike="noStrike">
                        <a:effectLst/>
                        <a:latin typeface="Arial"/>
                      </a:endParaRPr>
                    </a:p>
                  </a:txBody>
                  <a:tcPr marL="4843" marR="4843" marT="4843" marB="0" anchor="b"/>
                </a:tc>
                <a:tc>
                  <a:txBody>
                    <a:bodyPr/>
                    <a:lstStyle/>
                    <a:p>
                      <a:pPr algn="l" fontAlgn="b"/>
                      <a:r>
                        <a:rPr lang="sl-SI" sz="1000" u="none" strike="noStrike" dirty="0">
                          <a:effectLst/>
                        </a:rPr>
                        <a:t> </a:t>
                      </a:r>
                      <a:endParaRPr lang="sl-SI" sz="1000" b="0" i="0" u="none" strike="noStrike" dirty="0">
                        <a:effectLst/>
                        <a:latin typeface="Arial"/>
                      </a:endParaRPr>
                    </a:p>
                  </a:txBody>
                  <a:tcPr marL="4843" marR="4843" marT="4843" marB="0" anchor="b"/>
                </a:tc>
                <a:tc>
                  <a:txBody>
                    <a:bodyPr/>
                    <a:lstStyle/>
                    <a:p>
                      <a:pPr algn="l" fontAlgn="b"/>
                      <a:r>
                        <a:rPr lang="sl-SI" sz="1000" u="none" strike="noStrike">
                          <a:effectLst/>
                        </a:rPr>
                        <a:t>Aleksander-Sašo</a:t>
                      </a:r>
                      <a:endParaRPr lang="sl-SI" sz="1000" b="0" i="0" u="none" strike="noStrike">
                        <a:effectLst/>
                        <a:latin typeface="Arial"/>
                      </a:endParaRPr>
                    </a:p>
                  </a:txBody>
                  <a:tcPr marL="4843" marR="4843" marT="4843" marB="0" anchor="b"/>
                </a:tc>
                <a:extLst>
                  <a:ext uri="{0D108BD9-81ED-4DB2-BD59-A6C34878D82A}">
                    <a16:rowId xmlns:a16="http://schemas.microsoft.com/office/drawing/2014/main" val="10009"/>
                  </a:ext>
                </a:extLst>
              </a:tr>
              <a:tr h="155094">
                <a:tc>
                  <a:txBody>
                    <a:bodyPr/>
                    <a:lstStyle/>
                    <a:p>
                      <a:pPr algn="ctr" fontAlgn="b"/>
                      <a:r>
                        <a:rPr lang="sl-SI" sz="700" u="none" strike="noStrike">
                          <a:effectLst/>
                        </a:rPr>
                        <a:t> </a:t>
                      </a:r>
                      <a:endParaRPr lang="sl-SI" sz="700" b="0" i="0" u="none" strike="noStrike">
                        <a:effectLst/>
                        <a:latin typeface="Arial"/>
                      </a:endParaRPr>
                    </a:p>
                  </a:txBody>
                  <a:tcPr marL="4843" marR="4843" marT="4843" marB="0" anchor="b"/>
                </a:tc>
                <a:tc>
                  <a:txBody>
                    <a:bodyPr/>
                    <a:lstStyle/>
                    <a:p>
                      <a:pPr algn="l" fontAlgn="b"/>
                      <a:r>
                        <a:rPr lang="sl-SI" sz="1000" u="none" strike="noStrike">
                          <a:effectLst/>
                        </a:rPr>
                        <a:t>Černilec</a:t>
                      </a:r>
                      <a:endParaRPr lang="sl-SI" sz="1000" b="0" i="0" u="none" strike="noStrike">
                        <a:effectLst/>
                        <a:latin typeface="Arial"/>
                      </a:endParaRPr>
                    </a:p>
                  </a:txBody>
                  <a:tcPr marL="4843" marR="4843" marT="4843" marB="0" anchor="b"/>
                </a:tc>
                <a:tc>
                  <a:txBody>
                    <a:bodyPr/>
                    <a:lstStyle/>
                    <a:p>
                      <a:pPr algn="l" fontAlgn="b"/>
                      <a:r>
                        <a:rPr lang="sl-SI" sz="1000" u="none" strike="noStrike" dirty="0">
                          <a:effectLst/>
                        </a:rPr>
                        <a:t>Goričan</a:t>
                      </a:r>
                      <a:endParaRPr lang="sl-SI" sz="1000" b="0" i="0" u="none" strike="noStrike" dirty="0">
                        <a:effectLst/>
                        <a:latin typeface="Arial"/>
                      </a:endParaRPr>
                    </a:p>
                  </a:txBody>
                  <a:tcPr marL="4843" marR="4843" marT="4843" marB="0" anchor="b"/>
                </a:tc>
                <a:tc>
                  <a:txBody>
                    <a:bodyPr/>
                    <a:lstStyle/>
                    <a:p>
                      <a:pPr algn="l" fontAlgn="b"/>
                      <a:r>
                        <a:rPr lang="sl-SI" sz="1000" u="none" strike="noStrike">
                          <a:effectLst/>
                        </a:rPr>
                        <a:t>Debora-Debi</a:t>
                      </a:r>
                      <a:endParaRPr lang="sl-SI" sz="1000" b="0" i="0" u="none" strike="noStrike">
                        <a:effectLst/>
                        <a:latin typeface="Arial"/>
                      </a:endParaRPr>
                    </a:p>
                  </a:txBody>
                  <a:tcPr marL="4843" marR="4843" marT="4843" marB="0" anchor="b"/>
                </a:tc>
                <a:extLst>
                  <a:ext uri="{0D108BD9-81ED-4DB2-BD59-A6C34878D82A}">
                    <a16:rowId xmlns:a16="http://schemas.microsoft.com/office/drawing/2014/main" val="10010"/>
                  </a:ext>
                </a:extLst>
              </a:tr>
              <a:tr h="155094">
                <a:tc>
                  <a:txBody>
                    <a:bodyPr/>
                    <a:lstStyle/>
                    <a:p>
                      <a:pPr algn="ctr" fontAlgn="b"/>
                      <a:r>
                        <a:rPr lang="sl-SI" sz="700" u="none" strike="noStrike">
                          <a:effectLst/>
                        </a:rPr>
                        <a:t>41</a:t>
                      </a:r>
                      <a:endParaRPr lang="sl-SI" sz="700" b="0" i="0" u="none" strike="noStrike">
                        <a:effectLst/>
                        <a:latin typeface="Arial"/>
                      </a:endParaRPr>
                    </a:p>
                  </a:txBody>
                  <a:tcPr marL="4843" marR="4843" marT="4843" marB="0" anchor="b"/>
                </a:tc>
                <a:tc>
                  <a:txBody>
                    <a:bodyPr/>
                    <a:lstStyle/>
                    <a:p>
                      <a:pPr algn="l" fontAlgn="b"/>
                      <a:r>
                        <a:rPr lang="sl-SI" sz="1000" u="none" strike="noStrike">
                          <a:effectLst/>
                        </a:rPr>
                        <a:t>Černilec</a:t>
                      </a:r>
                      <a:endParaRPr lang="sl-SI" sz="1000" b="0" i="0" u="none" strike="noStrike">
                        <a:effectLst/>
                        <a:latin typeface="Arial"/>
                      </a:endParaRPr>
                    </a:p>
                  </a:txBody>
                  <a:tcPr marL="4843" marR="4843" marT="4843" marB="0" anchor="b"/>
                </a:tc>
                <a:tc>
                  <a:txBody>
                    <a:bodyPr/>
                    <a:lstStyle/>
                    <a:p>
                      <a:pPr algn="l" fontAlgn="b"/>
                      <a:r>
                        <a:rPr lang="sl-SI" sz="1000" u="none" strike="noStrike" dirty="0">
                          <a:effectLst/>
                        </a:rPr>
                        <a:t>Jeraj</a:t>
                      </a:r>
                      <a:endParaRPr lang="sl-SI" sz="1000" b="0" i="0" u="none" strike="noStrike" dirty="0">
                        <a:effectLst/>
                        <a:latin typeface="Arial"/>
                      </a:endParaRPr>
                    </a:p>
                  </a:txBody>
                  <a:tcPr marL="4843" marR="4843" marT="4843" marB="0" anchor="b"/>
                </a:tc>
                <a:tc>
                  <a:txBody>
                    <a:bodyPr/>
                    <a:lstStyle/>
                    <a:p>
                      <a:pPr algn="l" fontAlgn="b"/>
                      <a:r>
                        <a:rPr lang="sl-SI" sz="1000" u="none" strike="noStrike">
                          <a:effectLst/>
                        </a:rPr>
                        <a:t>Alenka</a:t>
                      </a:r>
                      <a:endParaRPr lang="sl-SI" sz="1000" b="0" i="0" u="none" strike="noStrike">
                        <a:effectLst/>
                        <a:latin typeface="Arial"/>
                      </a:endParaRPr>
                    </a:p>
                  </a:txBody>
                  <a:tcPr marL="4843" marR="4843" marT="4843" marB="0" anchor="b"/>
                </a:tc>
                <a:extLst>
                  <a:ext uri="{0D108BD9-81ED-4DB2-BD59-A6C34878D82A}">
                    <a16:rowId xmlns:a16="http://schemas.microsoft.com/office/drawing/2014/main" val="10011"/>
                  </a:ext>
                </a:extLst>
              </a:tr>
              <a:tr h="155094">
                <a:tc>
                  <a:txBody>
                    <a:bodyPr/>
                    <a:lstStyle/>
                    <a:p>
                      <a:pPr algn="ctr" fontAlgn="b"/>
                      <a:r>
                        <a:rPr lang="sl-SI" sz="700" u="none" strike="noStrike">
                          <a:effectLst/>
                        </a:rPr>
                        <a:t>42</a:t>
                      </a:r>
                      <a:endParaRPr lang="sl-SI" sz="700" b="0" i="0" u="none" strike="noStrike">
                        <a:effectLst/>
                        <a:latin typeface="Arial"/>
                      </a:endParaRPr>
                    </a:p>
                  </a:txBody>
                  <a:tcPr marL="4843" marR="4843" marT="4843" marB="0" anchor="b"/>
                </a:tc>
                <a:tc>
                  <a:txBody>
                    <a:bodyPr/>
                    <a:lstStyle/>
                    <a:p>
                      <a:pPr algn="l" fontAlgn="b"/>
                      <a:r>
                        <a:rPr lang="sl-SI" sz="1000" u="none" strike="noStrike">
                          <a:effectLst/>
                        </a:rPr>
                        <a:t>Černilec</a:t>
                      </a:r>
                      <a:endParaRPr lang="sl-SI" sz="1000" b="0" i="0" u="none" strike="noStrike">
                        <a:effectLst/>
                        <a:latin typeface="Arial"/>
                      </a:endParaRPr>
                    </a:p>
                  </a:txBody>
                  <a:tcPr marL="4843" marR="4843" marT="4843" marB="0" anchor="b"/>
                </a:tc>
                <a:tc>
                  <a:txBody>
                    <a:bodyPr/>
                    <a:lstStyle/>
                    <a:p>
                      <a:pPr algn="l" fontAlgn="b"/>
                      <a:r>
                        <a:rPr lang="sl-SI" sz="1000" u="none" strike="noStrike">
                          <a:effectLst/>
                        </a:rPr>
                        <a:t> </a:t>
                      </a:r>
                      <a:endParaRPr lang="sl-SI" sz="1000" b="0" i="0" u="none" strike="noStrike">
                        <a:effectLst/>
                        <a:latin typeface="Arial"/>
                      </a:endParaRPr>
                    </a:p>
                  </a:txBody>
                  <a:tcPr marL="4843" marR="4843" marT="4843" marB="0" anchor="b"/>
                </a:tc>
                <a:tc>
                  <a:txBody>
                    <a:bodyPr/>
                    <a:lstStyle/>
                    <a:p>
                      <a:pPr algn="l" fontAlgn="b"/>
                      <a:r>
                        <a:rPr lang="sl-SI" sz="1000" u="none" strike="noStrike" dirty="0">
                          <a:effectLst/>
                        </a:rPr>
                        <a:t>Manca</a:t>
                      </a:r>
                      <a:endParaRPr lang="sl-SI" sz="1000" b="0" i="0" u="none" strike="noStrike" dirty="0">
                        <a:effectLst/>
                        <a:latin typeface="Arial"/>
                      </a:endParaRPr>
                    </a:p>
                  </a:txBody>
                  <a:tcPr marL="4843" marR="4843" marT="4843" marB="0" anchor="b"/>
                </a:tc>
                <a:extLst>
                  <a:ext uri="{0D108BD9-81ED-4DB2-BD59-A6C34878D82A}">
                    <a16:rowId xmlns:a16="http://schemas.microsoft.com/office/drawing/2014/main" val="10012"/>
                  </a:ext>
                </a:extLst>
              </a:tr>
              <a:tr h="155094">
                <a:tc>
                  <a:txBody>
                    <a:bodyPr/>
                    <a:lstStyle/>
                    <a:p>
                      <a:pPr algn="ctr" fontAlgn="b"/>
                      <a:r>
                        <a:rPr lang="sl-SI" sz="700" u="none" strike="noStrike">
                          <a:effectLst/>
                        </a:rPr>
                        <a:t>43</a:t>
                      </a:r>
                      <a:endParaRPr lang="sl-SI" sz="700" b="0" i="0" u="none" strike="noStrike">
                        <a:effectLst/>
                        <a:latin typeface="Arial"/>
                      </a:endParaRPr>
                    </a:p>
                  </a:txBody>
                  <a:tcPr marL="4843" marR="4843" marT="4843" marB="0" anchor="b"/>
                </a:tc>
                <a:tc>
                  <a:txBody>
                    <a:bodyPr/>
                    <a:lstStyle/>
                    <a:p>
                      <a:pPr algn="l" fontAlgn="b"/>
                      <a:r>
                        <a:rPr lang="sl-SI" sz="1000" u="none" strike="noStrike">
                          <a:effectLst/>
                        </a:rPr>
                        <a:t>Berlot</a:t>
                      </a:r>
                      <a:endParaRPr lang="sl-SI" sz="1000" b="0" i="0" u="none" strike="noStrike">
                        <a:effectLst/>
                        <a:latin typeface="Arial"/>
                      </a:endParaRPr>
                    </a:p>
                  </a:txBody>
                  <a:tcPr marL="4843" marR="4843" marT="4843" marB="0" anchor="b"/>
                </a:tc>
                <a:tc>
                  <a:txBody>
                    <a:bodyPr/>
                    <a:lstStyle/>
                    <a:p>
                      <a:pPr algn="l" fontAlgn="b"/>
                      <a:r>
                        <a:rPr lang="sl-SI" sz="1000" u="none" strike="noStrike">
                          <a:effectLst/>
                        </a:rPr>
                        <a:t>Grašič</a:t>
                      </a:r>
                      <a:endParaRPr lang="sl-SI" sz="1000" b="0" i="0" u="none" strike="noStrike">
                        <a:effectLst/>
                        <a:latin typeface="Arial"/>
                      </a:endParaRPr>
                    </a:p>
                  </a:txBody>
                  <a:tcPr marL="4843" marR="4843" marT="4843" marB="0" anchor="b"/>
                </a:tc>
                <a:tc>
                  <a:txBody>
                    <a:bodyPr/>
                    <a:lstStyle/>
                    <a:p>
                      <a:pPr algn="l" fontAlgn="b"/>
                      <a:r>
                        <a:rPr lang="sl-SI" sz="1000" u="none" strike="noStrike" dirty="0">
                          <a:effectLst/>
                        </a:rPr>
                        <a:t>Ivana-Jana</a:t>
                      </a:r>
                      <a:endParaRPr lang="sl-SI" sz="1000" b="0" i="0" u="none" strike="noStrike" dirty="0">
                        <a:effectLst/>
                        <a:latin typeface="Arial"/>
                      </a:endParaRPr>
                    </a:p>
                  </a:txBody>
                  <a:tcPr marL="4843" marR="4843" marT="4843" marB="0" anchor="b"/>
                </a:tc>
                <a:extLst>
                  <a:ext uri="{0D108BD9-81ED-4DB2-BD59-A6C34878D82A}">
                    <a16:rowId xmlns:a16="http://schemas.microsoft.com/office/drawing/2014/main" val="10013"/>
                  </a:ext>
                </a:extLst>
              </a:tr>
              <a:tr h="155094">
                <a:tc>
                  <a:txBody>
                    <a:bodyPr/>
                    <a:lstStyle/>
                    <a:p>
                      <a:pPr algn="ctr" fontAlgn="b"/>
                      <a:r>
                        <a:rPr lang="sl-SI" sz="700" u="none" strike="noStrike">
                          <a:effectLst/>
                        </a:rPr>
                        <a:t>44</a:t>
                      </a:r>
                      <a:endParaRPr lang="sl-SI" sz="700" b="0" i="0" u="none" strike="noStrike">
                        <a:effectLst/>
                        <a:latin typeface="Arial"/>
                      </a:endParaRPr>
                    </a:p>
                  </a:txBody>
                  <a:tcPr marL="4843" marR="4843" marT="4843" marB="0" anchor="b"/>
                </a:tc>
                <a:tc>
                  <a:txBody>
                    <a:bodyPr/>
                    <a:lstStyle/>
                    <a:p>
                      <a:pPr algn="l" fontAlgn="b"/>
                      <a:r>
                        <a:rPr lang="sl-SI" sz="1000" u="none" strike="noStrike">
                          <a:effectLst/>
                        </a:rPr>
                        <a:t>Berlot</a:t>
                      </a:r>
                      <a:endParaRPr lang="sl-SI" sz="1000" b="0" i="0" u="none" strike="noStrike">
                        <a:effectLst/>
                        <a:latin typeface="Arial"/>
                      </a:endParaRPr>
                    </a:p>
                  </a:txBody>
                  <a:tcPr marL="4843" marR="4843" marT="4843" marB="0" anchor="b"/>
                </a:tc>
                <a:tc>
                  <a:txBody>
                    <a:bodyPr/>
                    <a:lstStyle/>
                    <a:p>
                      <a:pPr algn="l" fontAlgn="b"/>
                      <a:r>
                        <a:rPr lang="sl-SI" sz="1000" u="none" strike="noStrike">
                          <a:effectLst/>
                        </a:rPr>
                        <a:t> </a:t>
                      </a:r>
                      <a:endParaRPr lang="sl-SI" sz="1000" b="0" i="0" u="none" strike="noStrike">
                        <a:effectLst/>
                        <a:latin typeface="Arial"/>
                      </a:endParaRPr>
                    </a:p>
                  </a:txBody>
                  <a:tcPr marL="4843" marR="4843" marT="4843" marB="0" anchor="b"/>
                </a:tc>
                <a:tc>
                  <a:txBody>
                    <a:bodyPr/>
                    <a:lstStyle/>
                    <a:p>
                      <a:pPr algn="l" fontAlgn="b"/>
                      <a:r>
                        <a:rPr lang="sl-SI" sz="1000" u="none" strike="noStrike" dirty="0">
                          <a:effectLst/>
                        </a:rPr>
                        <a:t>Rudi</a:t>
                      </a:r>
                      <a:endParaRPr lang="sl-SI" sz="1000" b="0" i="0" u="none" strike="noStrike" dirty="0">
                        <a:effectLst/>
                        <a:latin typeface="Arial"/>
                      </a:endParaRPr>
                    </a:p>
                  </a:txBody>
                  <a:tcPr marL="4843" marR="4843" marT="4843" marB="0" anchor="b"/>
                </a:tc>
                <a:extLst>
                  <a:ext uri="{0D108BD9-81ED-4DB2-BD59-A6C34878D82A}">
                    <a16:rowId xmlns:a16="http://schemas.microsoft.com/office/drawing/2014/main" val="10014"/>
                  </a:ext>
                </a:extLst>
              </a:tr>
              <a:tr h="155094">
                <a:tc>
                  <a:txBody>
                    <a:bodyPr/>
                    <a:lstStyle/>
                    <a:p>
                      <a:pPr algn="ctr" fontAlgn="b"/>
                      <a:r>
                        <a:rPr lang="sl-SI" sz="700" u="none" strike="noStrike">
                          <a:effectLst/>
                        </a:rPr>
                        <a:t>45</a:t>
                      </a:r>
                      <a:endParaRPr lang="sl-SI" sz="700" b="0" i="0" u="none" strike="noStrike">
                        <a:effectLst/>
                        <a:latin typeface="Arial"/>
                      </a:endParaRPr>
                    </a:p>
                  </a:txBody>
                  <a:tcPr marL="4843" marR="4843" marT="4843" marB="0" anchor="b"/>
                </a:tc>
                <a:tc>
                  <a:txBody>
                    <a:bodyPr/>
                    <a:lstStyle/>
                    <a:p>
                      <a:pPr algn="l" fontAlgn="b"/>
                      <a:r>
                        <a:rPr lang="sl-SI" sz="1000" u="none" strike="noStrike">
                          <a:effectLst/>
                        </a:rPr>
                        <a:t>Pozaršek</a:t>
                      </a:r>
                      <a:endParaRPr lang="sl-SI" sz="1000" b="0" i="0" u="none" strike="noStrike">
                        <a:effectLst/>
                        <a:latin typeface="Arial"/>
                      </a:endParaRPr>
                    </a:p>
                  </a:txBody>
                  <a:tcPr marL="4843" marR="4843" marT="4843" marB="0" anchor="b"/>
                </a:tc>
                <a:tc>
                  <a:txBody>
                    <a:bodyPr/>
                    <a:lstStyle/>
                    <a:p>
                      <a:pPr algn="l" fontAlgn="b"/>
                      <a:r>
                        <a:rPr lang="sl-SI" sz="1000" u="none" strike="noStrike">
                          <a:effectLst/>
                        </a:rPr>
                        <a:t>Grašič</a:t>
                      </a:r>
                      <a:endParaRPr lang="sl-SI" sz="1000" b="0" i="0" u="none" strike="noStrike">
                        <a:effectLst/>
                        <a:latin typeface="Arial"/>
                      </a:endParaRPr>
                    </a:p>
                  </a:txBody>
                  <a:tcPr marL="4843" marR="4843" marT="4843" marB="0" anchor="b"/>
                </a:tc>
                <a:tc>
                  <a:txBody>
                    <a:bodyPr/>
                    <a:lstStyle/>
                    <a:p>
                      <a:pPr algn="l" fontAlgn="b"/>
                      <a:r>
                        <a:rPr lang="sl-SI" sz="1000" u="none" strike="noStrike" dirty="0">
                          <a:effectLst/>
                        </a:rPr>
                        <a:t>Klara</a:t>
                      </a:r>
                      <a:endParaRPr lang="sl-SI" sz="1000" b="0" i="0" u="none" strike="noStrike" dirty="0">
                        <a:effectLst/>
                        <a:latin typeface="Arial"/>
                      </a:endParaRPr>
                    </a:p>
                  </a:txBody>
                  <a:tcPr marL="4843" marR="4843" marT="4843" marB="0" anchor="b"/>
                </a:tc>
                <a:extLst>
                  <a:ext uri="{0D108BD9-81ED-4DB2-BD59-A6C34878D82A}">
                    <a16:rowId xmlns:a16="http://schemas.microsoft.com/office/drawing/2014/main" val="10015"/>
                  </a:ext>
                </a:extLst>
              </a:tr>
              <a:tr h="146259">
                <a:tc>
                  <a:txBody>
                    <a:bodyPr/>
                    <a:lstStyle/>
                    <a:p>
                      <a:pPr algn="ctr" fontAlgn="b"/>
                      <a:r>
                        <a:rPr lang="sl-SI" sz="700" u="none" strike="noStrike">
                          <a:effectLst/>
                        </a:rPr>
                        <a:t>46</a:t>
                      </a:r>
                      <a:endParaRPr lang="sl-SI" sz="700" b="0" i="0" u="none" strike="noStrike">
                        <a:effectLst/>
                        <a:latin typeface="Arial"/>
                      </a:endParaRPr>
                    </a:p>
                  </a:txBody>
                  <a:tcPr marL="4843" marR="4843" marT="4843" marB="0" anchor="b"/>
                </a:tc>
                <a:tc>
                  <a:txBody>
                    <a:bodyPr/>
                    <a:lstStyle/>
                    <a:p>
                      <a:pPr algn="l" fontAlgn="b"/>
                      <a:r>
                        <a:rPr lang="sl-SI" sz="1000" u="none" strike="noStrike">
                          <a:effectLst/>
                        </a:rPr>
                        <a:t>Pozaršek</a:t>
                      </a:r>
                      <a:endParaRPr lang="sl-SI" sz="1000" b="0" i="0" u="none" strike="noStrike">
                        <a:effectLst/>
                        <a:latin typeface="Arial"/>
                      </a:endParaRPr>
                    </a:p>
                  </a:txBody>
                  <a:tcPr marL="4843" marR="4843" marT="4843" marB="0" anchor="b"/>
                </a:tc>
                <a:tc>
                  <a:txBody>
                    <a:bodyPr/>
                    <a:lstStyle/>
                    <a:p>
                      <a:pPr algn="l" fontAlgn="b"/>
                      <a:r>
                        <a:rPr lang="sl-SI" sz="1000" u="none" strike="noStrike">
                          <a:effectLst/>
                        </a:rPr>
                        <a:t> </a:t>
                      </a:r>
                      <a:endParaRPr lang="sl-SI" sz="1000" b="0" i="0" u="none" strike="noStrike">
                        <a:effectLst/>
                        <a:latin typeface="Arial"/>
                      </a:endParaRPr>
                    </a:p>
                  </a:txBody>
                  <a:tcPr marL="4843" marR="4843" marT="4843" marB="0" anchor="b"/>
                </a:tc>
                <a:tc>
                  <a:txBody>
                    <a:bodyPr/>
                    <a:lstStyle/>
                    <a:p>
                      <a:pPr algn="l" fontAlgn="b"/>
                      <a:r>
                        <a:rPr lang="sl-SI" sz="1000" u="none" strike="noStrike" dirty="0">
                          <a:effectLst/>
                        </a:rPr>
                        <a:t>Bojan</a:t>
                      </a:r>
                      <a:endParaRPr lang="sl-SI" sz="1000" b="0" i="0" u="none" strike="noStrike" dirty="0">
                        <a:effectLst/>
                        <a:latin typeface="Arial"/>
                      </a:endParaRPr>
                    </a:p>
                  </a:txBody>
                  <a:tcPr marL="4843" marR="4843" marT="4843" marB="0" anchor="b"/>
                </a:tc>
                <a:extLst>
                  <a:ext uri="{0D108BD9-81ED-4DB2-BD59-A6C34878D82A}">
                    <a16:rowId xmlns:a16="http://schemas.microsoft.com/office/drawing/2014/main" val="10016"/>
                  </a:ext>
                </a:extLst>
              </a:tr>
              <a:tr h="155094">
                <a:tc>
                  <a:txBody>
                    <a:bodyPr/>
                    <a:lstStyle/>
                    <a:p>
                      <a:pPr algn="ctr" fontAlgn="b"/>
                      <a:r>
                        <a:rPr lang="sl-SI" sz="700" u="none" strike="noStrike">
                          <a:effectLst/>
                        </a:rPr>
                        <a:t>47</a:t>
                      </a:r>
                      <a:endParaRPr lang="sl-SI" sz="700" b="0" i="0" u="none" strike="noStrike">
                        <a:effectLst/>
                        <a:latin typeface="Arial"/>
                      </a:endParaRPr>
                    </a:p>
                  </a:txBody>
                  <a:tcPr marL="4843" marR="4843" marT="4843" marB="0" anchor="b"/>
                </a:tc>
                <a:tc>
                  <a:txBody>
                    <a:bodyPr/>
                    <a:lstStyle/>
                    <a:p>
                      <a:pPr algn="l" fontAlgn="b"/>
                      <a:r>
                        <a:rPr lang="sl-SI" sz="1000" u="none" strike="noStrike">
                          <a:effectLst/>
                        </a:rPr>
                        <a:t>Dozet</a:t>
                      </a:r>
                      <a:endParaRPr lang="sl-SI" sz="1000" b="0" i="0" u="none" strike="noStrike">
                        <a:effectLst/>
                        <a:latin typeface="Arial"/>
                      </a:endParaRPr>
                    </a:p>
                  </a:txBody>
                  <a:tcPr marL="4843" marR="4843" marT="4843" marB="0" anchor="b"/>
                </a:tc>
                <a:tc>
                  <a:txBody>
                    <a:bodyPr/>
                    <a:lstStyle/>
                    <a:p>
                      <a:pPr algn="l" fontAlgn="b"/>
                      <a:r>
                        <a:rPr lang="sl-SI" sz="1000" u="none" strike="noStrike">
                          <a:effectLst/>
                        </a:rPr>
                        <a:t>Pozaršek</a:t>
                      </a:r>
                      <a:endParaRPr lang="sl-SI" sz="1000" b="0" i="0" u="none" strike="noStrike">
                        <a:effectLst/>
                        <a:latin typeface="Arial"/>
                      </a:endParaRPr>
                    </a:p>
                  </a:txBody>
                  <a:tcPr marL="4843" marR="4843" marT="4843" marB="0" anchor="b"/>
                </a:tc>
                <a:tc>
                  <a:txBody>
                    <a:bodyPr/>
                    <a:lstStyle/>
                    <a:p>
                      <a:pPr algn="l" fontAlgn="b"/>
                      <a:r>
                        <a:rPr lang="sl-SI" sz="1000" u="none" strike="noStrike" dirty="0">
                          <a:effectLst/>
                        </a:rPr>
                        <a:t>Lea</a:t>
                      </a:r>
                      <a:endParaRPr lang="sl-SI" sz="1000" b="0" i="0" u="none" strike="noStrike" dirty="0">
                        <a:effectLst/>
                        <a:latin typeface="Arial"/>
                      </a:endParaRPr>
                    </a:p>
                  </a:txBody>
                  <a:tcPr marL="4843" marR="4843" marT="4843" marB="0" anchor="b"/>
                </a:tc>
                <a:extLst>
                  <a:ext uri="{0D108BD9-81ED-4DB2-BD59-A6C34878D82A}">
                    <a16:rowId xmlns:a16="http://schemas.microsoft.com/office/drawing/2014/main" val="10017"/>
                  </a:ext>
                </a:extLst>
              </a:tr>
              <a:tr h="155094">
                <a:tc>
                  <a:txBody>
                    <a:bodyPr/>
                    <a:lstStyle/>
                    <a:p>
                      <a:pPr algn="ctr" fontAlgn="b"/>
                      <a:r>
                        <a:rPr lang="sl-SI" sz="700" u="none" strike="noStrike">
                          <a:effectLst/>
                        </a:rPr>
                        <a:t>48</a:t>
                      </a:r>
                      <a:endParaRPr lang="sl-SI" sz="700" b="0" i="0" u="none" strike="noStrike">
                        <a:effectLst/>
                        <a:latin typeface="Arial"/>
                      </a:endParaRPr>
                    </a:p>
                  </a:txBody>
                  <a:tcPr marL="4843" marR="4843" marT="4843" marB="0" anchor="b"/>
                </a:tc>
                <a:tc>
                  <a:txBody>
                    <a:bodyPr/>
                    <a:lstStyle/>
                    <a:p>
                      <a:pPr algn="l" fontAlgn="b"/>
                      <a:r>
                        <a:rPr lang="sl-SI" sz="1000" u="none" strike="noStrike">
                          <a:effectLst/>
                        </a:rPr>
                        <a:t>Dozet </a:t>
                      </a:r>
                      <a:endParaRPr lang="sl-SI" sz="1000" b="0" i="0" u="none" strike="noStrike">
                        <a:effectLst/>
                        <a:latin typeface="Arial"/>
                      </a:endParaRPr>
                    </a:p>
                  </a:txBody>
                  <a:tcPr marL="4843" marR="4843" marT="4843" marB="0" anchor="b"/>
                </a:tc>
                <a:tc>
                  <a:txBody>
                    <a:bodyPr/>
                    <a:lstStyle/>
                    <a:p>
                      <a:pPr algn="l" fontAlgn="b"/>
                      <a:r>
                        <a:rPr lang="sl-SI" sz="1000" u="none" strike="noStrike">
                          <a:effectLst/>
                        </a:rPr>
                        <a:t> </a:t>
                      </a:r>
                      <a:endParaRPr lang="sl-SI" sz="1000" b="0" i="0" u="none" strike="noStrike">
                        <a:effectLst/>
                        <a:latin typeface="Arial"/>
                      </a:endParaRPr>
                    </a:p>
                  </a:txBody>
                  <a:tcPr marL="4843" marR="4843" marT="4843" marB="0" anchor="b"/>
                </a:tc>
                <a:tc>
                  <a:txBody>
                    <a:bodyPr/>
                    <a:lstStyle/>
                    <a:p>
                      <a:pPr algn="l" fontAlgn="b"/>
                      <a:r>
                        <a:rPr lang="sl-SI" sz="1000" u="none" strike="noStrike" dirty="0">
                          <a:effectLst/>
                        </a:rPr>
                        <a:t>Miloš</a:t>
                      </a:r>
                      <a:endParaRPr lang="sl-SI" sz="1000" b="0" i="0" u="none" strike="noStrike" dirty="0">
                        <a:effectLst/>
                        <a:latin typeface="Arial"/>
                      </a:endParaRPr>
                    </a:p>
                  </a:txBody>
                  <a:tcPr marL="4843" marR="4843" marT="4843" marB="0" anchor="b"/>
                </a:tc>
                <a:extLst>
                  <a:ext uri="{0D108BD9-81ED-4DB2-BD59-A6C34878D82A}">
                    <a16:rowId xmlns:a16="http://schemas.microsoft.com/office/drawing/2014/main" val="10018"/>
                  </a:ext>
                </a:extLst>
              </a:tr>
              <a:tr h="155094">
                <a:tc>
                  <a:txBody>
                    <a:bodyPr/>
                    <a:lstStyle/>
                    <a:p>
                      <a:pPr algn="ctr" fontAlgn="b"/>
                      <a:r>
                        <a:rPr lang="sl-SI" sz="700" u="none" strike="noStrike">
                          <a:effectLst/>
                        </a:rPr>
                        <a:t>49</a:t>
                      </a:r>
                      <a:endParaRPr lang="sl-SI" sz="700" b="0" i="0" u="none" strike="noStrike">
                        <a:effectLst/>
                        <a:latin typeface="Arial"/>
                      </a:endParaRPr>
                    </a:p>
                  </a:txBody>
                  <a:tcPr marL="4843" marR="4843" marT="4843" marB="0" anchor="b"/>
                </a:tc>
                <a:tc>
                  <a:txBody>
                    <a:bodyPr/>
                    <a:lstStyle/>
                    <a:p>
                      <a:pPr algn="l" fontAlgn="b"/>
                      <a:r>
                        <a:rPr lang="sl-SI" sz="1000" u="none" strike="noStrike">
                          <a:effectLst/>
                        </a:rPr>
                        <a:t>Dozet</a:t>
                      </a:r>
                      <a:endParaRPr lang="sl-SI" sz="1000" b="0" i="0" u="none" strike="noStrike">
                        <a:effectLst/>
                        <a:latin typeface="Arial"/>
                      </a:endParaRPr>
                    </a:p>
                  </a:txBody>
                  <a:tcPr marL="4843" marR="4843" marT="4843" marB="0" anchor="b"/>
                </a:tc>
                <a:tc>
                  <a:txBody>
                    <a:bodyPr/>
                    <a:lstStyle/>
                    <a:p>
                      <a:pPr algn="l" fontAlgn="b"/>
                      <a:r>
                        <a:rPr lang="sl-SI" sz="1000" u="none" strike="noStrike">
                          <a:effectLst/>
                        </a:rPr>
                        <a:t> </a:t>
                      </a:r>
                      <a:endParaRPr lang="sl-SI" sz="1000" b="0" i="0" u="none" strike="noStrike">
                        <a:effectLst/>
                        <a:latin typeface="Arial"/>
                      </a:endParaRPr>
                    </a:p>
                  </a:txBody>
                  <a:tcPr marL="4843" marR="4843" marT="4843" marB="0" anchor="b"/>
                </a:tc>
                <a:tc>
                  <a:txBody>
                    <a:bodyPr/>
                    <a:lstStyle/>
                    <a:p>
                      <a:pPr algn="l" fontAlgn="b"/>
                      <a:r>
                        <a:rPr lang="sl-SI" sz="1000" u="none" strike="noStrike" dirty="0">
                          <a:effectLst/>
                        </a:rPr>
                        <a:t>Pia</a:t>
                      </a:r>
                      <a:endParaRPr lang="sl-SI" sz="1000" b="0" i="0" u="none" strike="noStrike" dirty="0">
                        <a:effectLst/>
                        <a:latin typeface="Arial"/>
                      </a:endParaRPr>
                    </a:p>
                  </a:txBody>
                  <a:tcPr marL="4843" marR="4843" marT="4843" marB="0" anchor="b"/>
                </a:tc>
                <a:extLst>
                  <a:ext uri="{0D108BD9-81ED-4DB2-BD59-A6C34878D82A}">
                    <a16:rowId xmlns:a16="http://schemas.microsoft.com/office/drawing/2014/main" val="10019"/>
                  </a:ext>
                </a:extLst>
              </a:tr>
              <a:tr h="155094">
                <a:tc>
                  <a:txBody>
                    <a:bodyPr/>
                    <a:lstStyle/>
                    <a:p>
                      <a:pPr algn="ctr" fontAlgn="b"/>
                      <a:r>
                        <a:rPr lang="sl-SI" sz="700" u="none" strike="noStrike">
                          <a:effectLst/>
                        </a:rPr>
                        <a:t>50</a:t>
                      </a:r>
                      <a:endParaRPr lang="sl-SI" sz="700" b="0" i="0" u="none" strike="noStrike">
                        <a:effectLst/>
                        <a:latin typeface="Arial"/>
                      </a:endParaRPr>
                    </a:p>
                  </a:txBody>
                  <a:tcPr marL="4843" marR="4843" marT="4843" marB="0" anchor="b"/>
                </a:tc>
                <a:tc>
                  <a:txBody>
                    <a:bodyPr/>
                    <a:lstStyle/>
                    <a:p>
                      <a:pPr algn="l" fontAlgn="b"/>
                      <a:r>
                        <a:rPr lang="sl-SI" sz="1000" u="none" strike="noStrike">
                          <a:effectLst/>
                        </a:rPr>
                        <a:t>Dozet</a:t>
                      </a:r>
                      <a:endParaRPr lang="sl-SI" sz="1000" b="0" i="0" u="none" strike="noStrike">
                        <a:effectLst/>
                        <a:latin typeface="Arial"/>
                      </a:endParaRPr>
                    </a:p>
                  </a:txBody>
                  <a:tcPr marL="4843" marR="4843" marT="4843" marB="0" anchor="b"/>
                </a:tc>
                <a:tc>
                  <a:txBody>
                    <a:bodyPr/>
                    <a:lstStyle/>
                    <a:p>
                      <a:pPr algn="l" fontAlgn="b"/>
                      <a:r>
                        <a:rPr lang="sl-SI" sz="1000" u="none" strike="noStrike">
                          <a:effectLst/>
                        </a:rPr>
                        <a:t> </a:t>
                      </a:r>
                      <a:endParaRPr lang="sl-SI" sz="1000" b="0" i="0" u="none" strike="noStrike">
                        <a:effectLst/>
                        <a:latin typeface="Arial"/>
                      </a:endParaRPr>
                    </a:p>
                  </a:txBody>
                  <a:tcPr marL="4843" marR="4843" marT="4843" marB="0" anchor="b"/>
                </a:tc>
                <a:tc>
                  <a:txBody>
                    <a:bodyPr/>
                    <a:lstStyle/>
                    <a:p>
                      <a:pPr algn="l" fontAlgn="b"/>
                      <a:r>
                        <a:rPr lang="sl-SI" sz="1000" u="none" strike="noStrike" dirty="0">
                          <a:effectLst/>
                        </a:rPr>
                        <a:t>Kaja</a:t>
                      </a:r>
                      <a:endParaRPr lang="sl-SI" sz="1000" b="0" i="0" u="none" strike="noStrike" dirty="0">
                        <a:effectLst/>
                        <a:latin typeface="Arial"/>
                      </a:endParaRPr>
                    </a:p>
                  </a:txBody>
                  <a:tcPr marL="4843" marR="4843" marT="4843" marB="0" anchor="b"/>
                </a:tc>
                <a:extLst>
                  <a:ext uri="{0D108BD9-81ED-4DB2-BD59-A6C34878D82A}">
                    <a16:rowId xmlns:a16="http://schemas.microsoft.com/office/drawing/2014/main" val="10020"/>
                  </a:ext>
                </a:extLst>
              </a:tr>
              <a:tr h="155094">
                <a:tc>
                  <a:txBody>
                    <a:bodyPr/>
                    <a:lstStyle/>
                    <a:p>
                      <a:pPr algn="ctr" fontAlgn="b"/>
                      <a:r>
                        <a:rPr lang="sl-SI" sz="700" u="none" strike="noStrike">
                          <a:effectLst/>
                        </a:rPr>
                        <a:t>51</a:t>
                      </a:r>
                      <a:endParaRPr lang="sl-SI" sz="700" b="0" i="0" u="none" strike="noStrike">
                        <a:effectLst/>
                        <a:latin typeface="Arial"/>
                      </a:endParaRPr>
                    </a:p>
                  </a:txBody>
                  <a:tcPr marL="4843" marR="4843" marT="4843" marB="0" anchor="b"/>
                </a:tc>
                <a:tc>
                  <a:txBody>
                    <a:bodyPr/>
                    <a:lstStyle/>
                    <a:p>
                      <a:pPr algn="l" fontAlgn="b"/>
                      <a:r>
                        <a:rPr lang="sl-SI" sz="1000" u="none" strike="noStrike">
                          <a:effectLst/>
                        </a:rPr>
                        <a:t>Starc</a:t>
                      </a:r>
                      <a:endParaRPr lang="sl-SI" sz="1000" b="0" i="0" u="none" strike="noStrike">
                        <a:effectLst/>
                        <a:latin typeface="Arial"/>
                      </a:endParaRPr>
                    </a:p>
                  </a:txBody>
                  <a:tcPr marL="4843" marR="4843" marT="4843" marB="0" anchor="b"/>
                </a:tc>
                <a:tc>
                  <a:txBody>
                    <a:bodyPr/>
                    <a:lstStyle/>
                    <a:p>
                      <a:pPr algn="l" fontAlgn="b"/>
                      <a:r>
                        <a:rPr lang="sl-SI" sz="1000" u="none" strike="noStrike">
                          <a:effectLst/>
                        </a:rPr>
                        <a:t>Pozaršek</a:t>
                      </a:r>
                      <a:endParaRPr lang="sl-SI" sz="1000" b="0" i="0" u="none" strike="noStrike">
                        <a:effectLst/>
                        <a:latin typeface="Arial"/>
                      </a:endParaRPr>
                    </a:p>
                  </a:txBody>
                  <a:tcPr marL="4843" marR="4843" marT="4843" marB="0" anchor="b"/>
                </a:tc>
                <a:tc>
                  <a:txBody>
                    <a:bodyPr/>
                    <a:lstStyle/>
                    <a:p>
                      <a:pPr algn="l" fontAlgn="b"/>
                      <a:r>
                        <a:rPr lang="sl-SI" sz="1000" u="none" strike="noStrike" dirty="0">
                          <a:effectLst/>
                        </a:rPr>
                        <a:t>Tea</a:t>
                      </a:r>
                      <a:endParaRPr lang="sl-SI" sz="1000" b="0" i="0" u="none" strike="noStrike" dirty="0">
                        <a:effectLst/>
                        <a:latin typeface="Arial"/>
                      </a:endParaRPr>
                    </a:p>
                  </a:txBody>
                  <a:tcPr marL="4843" marR="4843" marT="4843" marB="0" anchor="b"/>
                </a:tc>
                <a:extLst>
                  <a:ext uri="{0D108BD9-81ED-4DB2-BD59-A6C34878D82A}">
                    <a16:rowId xmlns:a16="http://schemas.microsoft.com/office/drawing/2014/main" val="10021"/>
                  </a:ext>
                </a:extLst>
              </a:tr>
              <a:tr h="155094">
                <a:tc>
                  <a:txBody>
                    <a:bodyPr/>
                    <a:lstStyle/>
                    <a:p>
                      <a:pPr algn="ctr" fontAlgn="b"/>
                      <a:r>
                        <a:rPr lang="sl-SI" sz="700" u="none" strike="noStrike">
                          <a:effectLst/>
                        </a:rPr>
                        <a:t>52</a:t>
                      </a:r>
                      <a:endParaRPr lang="sl-SI" sz="700" b="0" i="0" u="none" strike="noStrike">
                        <a:effectLst/>
                        <a:latin typeface="Arial"/>
                      </a:endParaRPr>
                    </a:p>
                  </a:txBody>
                  <a:tcPr marL="4843" marR="4843" marT="4843" marB="0" anchor="b"/>
                </a:tc>
                <a:tc>
                  <a:txBody>
                    <a:bodyPr/>
                    <a:lstStyle/>
                    <a:p>
                      <a:pPr algn="l" fontAlgn="b"/>
                      <a:r>
                        <a:rPr lang="sl-SI" sz="1000" u="none" strike="noStrike">
                          <a:effectLst/>
                        </a:rPr>
                        <a:t>Starc</a:t>
                      </a:r>
                      <a:endParaRPr lang="sl-SI" sz="1000" b="0" i="0" u="none" strike="noStrike">
                        <a:effectLst/>
                        <a:latin typeface="Arial"/>
                      </a:endParaRPr>
                    </a:p>
                  </a:txBody>
                  <a:tcPr marL="4843" marR="4843" marT="4843" marB="0" anchor="b"/>
                </a:tc>
                <a:tc>
                  <a:txBody>
                    <a:bodyPr/>
                    <a:lstStyle/>
                    <a:p>
                      <a:pPr algn="l" fontAlgn="b"/>
                      <a:r>
                        <a:rPr lang="sl-SI" sz="1000" u="none" strike="noStrike">
                          <a:effectLst/>
                        </a:rPr>
                        <a:t> </a:t>
                      </a:r>
                      <a:endParaRPr lang="sl-SI" sz="1000" b="0" i="0" u="none" strike="noStrike">
                        <a:effectLst/>
                        <a:latin typeface="Arial"/>
                      </a:endParaRPr>
                    </a:p>
                  </a:txBody>
                  <a:tcPr marL="4843" marR="4843" marT="4843" marB="0" anchor="b"/>
                </a:tc>
                <a:tc>
                  <a:txBody>
                    <a:bodyPr/>
                    <a:lstStyle/>
                    <a:p>
                      <a:pPr algn="l" fontAlgn="b"/>
                      <a:r>
                        <a:rPr lang="sl-SI" sz="1000" u="none" strike="noStrike" dirty="0">
                          <a:effectLst/>
                        </a:rPr>
                        <a:t>Aljaž</a:t>
                      </a:r>
                      <a:endParaRPr lang="sl-SI" sz="1000" b="0" i="0" u="none" strike="noStrike" dirty="0">
                        <a:effectLst/>
                        <a:latin typeface="Arial"/>
                      </a:endParaRPr>
                    </a:p>
                  </a:txBody>
                  <a:tcPr marL="4843" marR="4843" marT="4843" marB="0" anchor="b"/>
                </a:tc>
                <a:extLst>
                  <a:ext uri="{0D108BD9-81ED-4DB2-BD59-A6C34878D82A}">
                    <a16:rowId xmlns:a16="http://schemas.microsoft.com/office/drawing/2014/main" val="10022"/>
                  </a:ext>
                </a:extLst>
              </a:tr>
              <a:tr h="155094">
                <a:tc>
                  <a:txBody>
                    <a:bodyPr/>
                    <a:lstStyle/>
                    <a:p>
                      <a:pPr algn="ctr" fontAlgn="b"/>
                      <a:r>
                        <a:rPr lang="sl-SI" sz="700" u="none" strike="noStrike">
                          <a:effectLst/>
                        </a:rPr>
                        <a:t>53</a:t>
                      </a:r>
                      <a:endParaRPr lang="sl-SI" sz="700" b="0" i="0" u="none" strike="noStrike">
                        <a:effectLst/>
                        <a:latin typeface="Arial"/>
                      </a:endParaRPr>
                    </a:p>
                  </a:txBody>
                  <a:tcPr marL="4843" marR="4843" marT="4843" marB="0" anchor="b"/>
                </a:tc>
                <a:tc>
                  <a:txBody>
                    <a:bodyPr/>
                    <a:lstStyle/>
                    <a:p>
                      <a:pPr algn="l" fontAlgn="b"/>
                      <a:r>
                        <a:rPr lang="sl-SI" sz="1000" u="none" strike="noStrike">
                          <a:effectLst/>
                        </a:rPr>
                        <a:t>Starc</a:t>
                      </a:r>
                      <a:endParaRPr lang="sl-SI" sz="1000" b="0" i="0" u="none" strike="noStrike">
                        <a:effectLst/>
                        <a:latin typeface="Arial"/>
                      </a:endParaRPr>
                    </a:p>
                  </a:txBody>
                  <a:tcPr marL="4843" marR="4843" marT="4843" marB="0" anchor="b"/>
                </a:tc>
                <a:tc>
                  <a:txBody>
                    <a:bodyPr/>
                    <a:lstStyle/>
                    <a:p>
                      <a:pPr algn="l" fontAlgn="b"/>
                      <a:r>
                        <a:rPr lang="sl-SI" sz="1000" u="none" strike="noStrike">
                          <a:effectLst/>
                        </a:rPr>
                        <a:t> </a:t>
                      </a:r>
                      <a:endParaRPr lang="sl-SI" sz="1000" b="0" i="0" u="none" strike="noStrike">
                        <a:effectLst/>
                        <a:latin typeface="Arial"/>
                      </a:endParaRPr>
                    </a:p>
                  </a:txBody>
                  <a:tcPr marL="4843" marR="4843" marT="4843" marB="0" anchor="b"/>
                </a:tc>
                <a:tc>
                  <a:txBody>
                    <a:bodyPr/>
                    <a:lstStyle/>
                    <a:p>
                      <a:pPr algn="l" fontAlgn="b"/>
                      <a:r>
                        <a:rPr lang="sl-SI" sz="1000" u="none" strike="noStrike" dirty="0" err="1">
                          <a:effectLst/>
                        </a:rPr>
                        <a:t>Naja</a:t>
                      </a:r>
                      <a:endParaRPr lang="sl-SI" sz="1000" b="0" i="0" u="none" strike="noStrike" dirty="0">
                        <a:effectLst/>
                        <a:latin typeface="Arial"/>
                      </a:endParaRPr>
                    </a:p>
                  </a:txBody>
                  <a:tcPr marL="4843" marR="4843" marT="4843" marB="0" anchor="b"/>
                </a:tc>
                <a:extLst>
                  <a:ext uri="{0D108BD9-81ED-4DB2-BD59-A6C34878D82A}">
                    <a16:rowId xmlns:a16="http://schemas.microsoft.com/office/drawing/2014/main" val="10023"/>
                  </a:ext>
                </a:extLst>
              </a:tr>
              <a:tr h="155094">
                <a:tc>
                  <a:txBody>
                    <a:bodyPr/>
                    <a:lstStyle/>
                    <a:p>
                      <a:pPr algn="r" fontAlgn="b"/>
                      <a:endParaRPr lang="sl-SI" sz="900" b="0" i="0" u="none" strike="noStrike" dirty="0">
                        <a:effectLst/>
                        <a:latin typeface="Arial"/>
                      </a:endParaRPr>
                    </a:p>
                  </a:txBody>
                  <a:tcPr marL="4843" marR="4843" marT="4843" marB="0" anchor="b"/>
                </a:tc>
                <a:tc>
                  <a:txBody>
                    <a:bodyPr/>
                    <a:lstStyle/>
                    <a:p>
                      <a:pPr algn="l" fontAlgn="b"/>
                      <a:endParaRPr lang="sl-SI" sz="1000" b="0" i="0" u="none" strike="noStrike" dirty="0">
                        <a:effectLst/>
                        <a:latin typeface="Arial"/>
                      </a:endParaRPr>
                    </a:p>
                  </a:txBody>
                  <a:tcPr marL="4843" marR="4843" marT="4843" marB="0" anchor="b"/>
                </a:tc>
                <a:tc>
                  <a:txBody>
                    <a:bodyPr/>
                    <a:lstStyle/>
                    <a:p>
                      <a:pPr algn="l" fontAlgn="b"/>
                      <a:endParaRPr lang="sl-SI" sz="1000" b="0" i="0" u="none" strike="noStrike">
                        <a:effectLst/>
                        <a:latin typeface="Arial"/>
                      </a:endParaRPr>
                    </a:p>
                  </a:txBody>
                  <a:tcPr marL="4843" marR="4843" marT="4843" marB="0" anchor="b"/>
                </a:tc>
                <a:tc>
                  <a:txBody>
                    <a:bodyPr/>
                    <a:lstStyle/>
                    <a:p>
                      <a:pPr algn="l" fontAlgn="b"/>
                      <a:endParaRPr lang="sl-SI" sz="1000" b="0" i="0" u="none" strike="noStrike" dirty="0">
                        <a:effectLst/>
                        <a:latin typeface="Arial"/>
                      </a:endParaRPr>
                    </a:p>
                  </a:txBody>
                  <a:tcPr marL="4843" marR="4843" marT="4843" marB="0" anchor="b"/>
                </a:tc>
                <a:extLst>
                  <a:ext uri="{0D108BD9-81ED-4DB2-BD59-A6C34878D82A}">
                    <a16:rowId xmlns:a16="http://schemas.microsoft.com/office/drawing/2014/main" val="10024"/>
                  </a:ext>
                </a:extLst>
              </a:tr>
              <a:tr h="155094">
                <a:tc>
                  <a:txBody>
                    <a:bodyPr/>
                    <a:lstStyle/>
                    <a:p>
                      <a:pPr algn="r" fontAlgn="b"/>
                      <a:endParaRPr lang="sl-SI" sz="900" b="0" i="0" u="none" strike="noStrike">
                        <a:effectLst/>
                        <a:latin typeface="Arial"/>
                      </a:endParaRPr>
                    </a:p>
                  </a:txBody>
                  <a:tcPr marL="4843" marR="4843" marT="4843" marB="0" anchor="b"/>
                </a:tc>
                <a:tc>
                  <a:txBody>
                    <a:bodyPr/>
                    <a:lstStyle/>
                    <a:p>
                      <a:pPr algn="l" fontAlgn="b"/>
                      <a:endParaRPr lang="sl-SI" sz="1000" b="0" i="0" u="none" strike="noStrike" dirty="0">
                        <a:effectLst/>
                        <a:latin typeface="Arial"/>
                      </a:endParaRPr>
                    </a:p>
                  </a:txBody>
                  <a:tcPr marL="4843" marR="4843" marT="4843" marB="0" anchor="b"/>
                </a:tc>
                <a:tc>
                  <a:txBody>
                    <a:bodyPr/>
                    <a:lstStyle/>
                    <a:p>
                      <a:pPr algn="l" fontAlgn="b"/>
                      <a:endParaRPr lang="sl-SI" sz="1000" b="0" i="0" u="none" strike="noStrike">
                        <a:effectLst/>
                        <a:latin typeface="Arial"/>
                      </a:endParaRPr>
                    </a:p>
                  </a:txBody>
                  <a:tcPr marL="4843" marR="4843" marT="4843" marB="0" anchor="b"/>
                </a:tc>
                <a:tc>
                  <a:txBody>
                    <a:bodyPr/>
                    <a:lstStyle/>
                    <a:p>
                      <a:pPr algn="l" fontAlgn="b"/>
                      <a:endParaRPr lang="sl-SI" sz="1000" b="0" i="0" u="none" strike="noStrike" dirty="0">
                        <a:effectLst/>
                        <a:latin typeface="Arial"/>
                      </a:endParaRPr>
                    </a:p>
                  </a:txBody>
                  <a:tcPr marL="4843" marR="4843" marT="4843" marB="0" anchor="b"/>
                </a:tc>
                <a:extLst>
                  <a:ext uri="{0D108BD9-81ED-4DB2-BD59-A6C34878D82A}">
                    <a16:rowId xmlns:a16="http://schemas.microsoft.com/office/drawing/2014/main" val="10025"/>
                  </a:ext>
                </a:extLst>
              </a:tr>
            </a:tbl>
          </a:graphicData>
        </a:graphic>
      </p:graphicFrame>
      <p:sp>
        <p:nvSpPr>
          <p:cNvPr id="9" name="PoljeZBesedilom 8"/>
          <p:cNvSpPr txBox="1"/>
          <p:nvPr/>
        </p:nvSpPr>
        <p:spPr>
          <a:xfrm>
            <a:off x="4386670" y="4293096"/>
            <a:ext cx="3600400" cy="2062103"/>
          </a:xfrm>
          <a:prstGeom prst="rect">
            <a:avLst/>
          </a:prstGeom>
          <a:noFill/>
        </p:spPr>
        <p:txBody>
          <a:bodyPr wrap="square" rtlCol="0">
            <a:spAutoFit/>
          </a:bodyPr>
          <a:lstStyle/>
          <a:p>
            <a:r>
              <a:rPr lang="sl-SI" sz="1600" b="1" dirty="0"/>
              <a:t>To je </a:t>
            </a:r>
            <a:r>
              <a:rPr lang="sl-SI" sz="1600" b="1" dirty="0" err="1"/>
              <a:t>zadji</a:t>
            </a:r>
            <a:r>
              <a:rPr lang="sl-SI" sz="1600" b="1" dirty="0"/>
              <a:t> spisek </a:t>
            </a:r>
            <a:r>
              <a:rPr lang="sl-SI" sz="1600" b="1" dirty="0" err="1"/>
              <a:t>potopmcev</a:t>
            </a:r>
            <a:r>
              <a:rPr lang="sl-SI" sz="1600" b="1" dirty="0"/>
              <a:t> in vseh pridruženih</a:t>
            </a:r>
          </a:p>
          <a:p>
            <a:r>
              <a:rPr lang="sl-SI" sz="1600" b="1" dirty="0"/>
              <a:t>Po prvem letu druženja je tudi sprememba glede naročanja in poračuna. Običajno sta na voljo dve ali tri vrste enolončnic in poračuna se na koncu z delitvijo na osebo, otrok ½.</a:t>
            </a:r>
          </a:p>
        </p:txBody>
      </p:sp>
    </p:spTree>
    <p:extLst>
      <p:ext uri="{BB962C8B-B14F-4D97-AF65-F5344CB8AC3E}">
        <p14:creationId xmlns:p14="http://schemas.microsoft.com/office/powerpoint/2010/main" val="17221386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15" y="-38490"/>
            <a:ext cx="9195320" cy="6896490"/>
          </a:xfrm>
        </p:spPr>
      </p:pic>
    </p:spTree>
    <p:extLst>
      <p:ext uri="{BB962C8B-B14F-4D97-AF65-F5344CB8AC3E}">
        <p14:creationId xmlns:p14="http://schemas.microsoft.com/office/powerpoint/2010/main" val="12410617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084502" cy="6813376"/>
          </a:xfrm>
        </p:spPr>
      </p:pic>
    </p:spTree>
    <p:extLst>
      <p:ext uri="{BB962C8B-B14F-4D97-AF65-F5344CB8AC3E}">
        <p14:creationId xmlns:p14="http://schemas.microsoft.com/office/powerpoint/2010/main" val="12410617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11560" y="6381328"/>
            <a:ext cx="5738976" cy="345976"/>
          </a:xfrm>
        </p:spPr>
        <p:txBody>
          <a:bodyPr/>
          <a:lstStyle/>
          <a:p>
            <a:r>
              <a:rPr lang="sl-SI" sz="1400" dirty="0"/>
              <a:t>Tokrat tudi iz NEMČIJE</a:t>
            </a:r>
          </a:p>
        </p:txBody>
      </p:sp>
      <p:pic>
        <p:nvPicPr>
          <p:cNvPr id="5" name="Ograda vsebin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188640"/>
            <a:ext cx="8410128" cy="6307596"/>
          </a:xfrm>
        </p:spPr>
      </p:pic>
    </p:spTree>
    <p:extLst>
      <p:ext uri="{BB962C8B-B14F-4D97-AF65-F5344CB8AC3E}">
        <p14:creationId xmlns:p14="http://schemas.microsoft.com/office/powerpoint/2010/main" val="37712949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539552" y="6309320"/>
            <a:ext cx="5810984" cy="417984"/>
          </a:xfrm>
        </p:spPr>
        <p:txBody>
          <a:bodyPr/>
          <a:lstStyle/>
          <a:p>
            <a:r>
              <a:rPr lang="sl-SI" sz="1400" dirty="0"/>
              <a:t>Zelo natančen met</a:t>
            </a:r>
          </a:p>
        </p:txBody>
      </p:sp>
      <p:pic>
        <p:nvPicPr>
          <p:cNvPr id="5" name="Ograda vsebin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88640"/>
            <a:ext cx="8290115" cy="6217586"/>
          </a:xfrm>
        </p:spPr>
      </p:pic>
    </p:spTree>
    <p:extLst>
      <p:ext uri="{BB962C8B-B14F-4D97-AF65-F5344CB8AC3E}">
        <p14:creationId xmlns:p14="http://schemas.microsoft.com/office/powerpoint/2010/main" val="37712949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539552" y="6309320"/>
            <a:ext cx="5810984" cy="417984"/>
          </a:xfrm>
        </p:spPr>
        <p:txBody>
          <a:bodyPr/>
          <a:lstStyle/>
          <a:p>
            <a:r>
              <a:rPr lang="sl-SI" sz="1400" dirty="0"/>
              <a:t>Milenko pri uspešnem metu</a:t>
            </a:r>
          </a:p>
        </p:txBody>
      </p:sp>
      <p:pic>
        <p:nvPicPr>
          <p:cNvPr id="5" name="Ograda vsebin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116632"/>
            <a:ext cx="8453712" cy="6340284"/>
          </a:xfrm>
        </p:spPr>
      </p:pic>
    </p:spTree>
    <p:extLst>
      <p:ext uri="{BB962C8B-B14F-4D97-AF65-F5344CB8AC3E}">
        <p14:creationId xmlns:p14="http://schemas.microsoft.com/office/powerpoint/2010/main" val="37712949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539552" y="6309320"/>
            <a:ext cx="5810984" cy="417984"/>
          </a:xfrm>
        </p:spPr>
        <p:txBody>
          <a:bodyPr/>
          <a:lstStyle/>
          <a:p>
            <a:r>
              <a:rPr lang="sl-SI" sz="1400" dirty="0"/>
              <a:t>O čem razmišlja in kaj gleda??</a:t>
            </a:r>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260648"/>
            <a:ext cx="8290115" cy="6217586"/>
          </a:xfrm>
        </p:spPr>
      </p:pic>
    </p:spTree>
    <p:extLst>
      <p:ext uri="{BB962C8B-B14F-4D97-AF65-F5344CB8AC3E}">
        <p14:creationId xmlns:p14="http://schemas.microsoft.com/office/powerpoint/2010/main" val="19142280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539552" y="6309320"/>
            <a:ext cx="5810984" cy="417984"/>
          </a:xfrm>
        </p:spPr>
        <p:txBody>
          <a:bodyPr/>
          <a:lstStyle/>
          <a:p>
            <a:r>
              <a:rPr lang="sl-SI" sz="1400" dirty="0"/>
              <a:t>Najboljši pri PIKADU</a:t>
            </a:r>
          </a:p>
        </p:txBody>
      </p:sp>
      <p:pic>
        <p:nvPicPr>
          <p:cNvPr id="5" name="Ograda vsebin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116632"/>
            <a:ext cx="8386125" cy="6289594"/>
          </a:xfrm>
        </p:spPr>
      </p:pic>
    </p:spTree>
    <p:extLst>
      <p:ext uri="{BB962C8B-B14F-4D97-AF65-F5344CB8AC3E}">
        <p14:creationId xmlns:p14="http://schemas.microsoft.com/office/powerpoint/2010/main" val="21577161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539552" y="6309320"/>
            <a:ext cx="5810984" cy="417984"/>
          </a:xfrm>
        </p:spPr>
        <p:txBody>
          <a:bodyPr/>
          <a:lstStyle/>
          <a:p>
            <a:r>
              <a:rPr lang="sl-SI" sz="1400" dirty="0"/>
              <a:t>Kolajne in pokal za najboljše</a:t>
            </a:r>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260648"/>
            <a:ext cx="8232576" cy="6174432"/>
          </a:xfrm>
        </p:spPr>
      </p:pic>
    </p:spTree>
    <p:extLst>
      <p:ext uri="{BB962C8B-B14F-4D97-AF65-F5344CB8AC3E}">
        <p14:creationId xmlns:p14="http://schemas.microsoft.com/office/powerpoint/2010/main" val="19142280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539552" y="6309320"/>
            <a:ext cx="5810984" cy="417984"/>
          </a:xfrm>
        </p:spPr>
        <p:txBody>
          <a:bodyPr/>
          <a:lstStyle/>
          <a:p>
            <a:r>
              <a:rPr lang="sl-SI" sz="1400" dirty="0"/>
              <a:t>Še gasilska</a:t>
            </a:r>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188640"/>
            <a:ext cx="8290115" cy="6217586"/>
          </a:xfrm>
        </p:spPr>
      </p:pic>
    </p:spTree>
    <p:extLst>
      <p:ext uri="{BB962C8B-B14F-4D97-AF65-F5344CB8AC3E}">
        <p14:creationId xmlns:p14="http://schemas.microsoft.com/office/powerpoint/2010/main" val="19142280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83568" y="836712"/>
            <a:ext cx="7776864" cy="1944216"/>
          </a:xfrm>
        </p:spPr>
        <p:txBody>
          <a:bodyPr/>
          <a:lstStyle/>
          <a:p>
            <a:pPr algn="ctr"/>
            <a:r>
              <a:rPr lang="sl-SI" dirty="0"/>
              <a:t>PETO SREČANJE</a:t>
            </a:r>
          </a:p>
        </p:txBody>
      </p:sp>
      <p:sp>
        <p:nvSpPr>
          <p:cNvPr id="4" name="Naslov 2"/>
          <p:cNvSpPr txBox="1">
            <a:spLocks/>
          </p:cNvSpPr>
          <p:nvPr/>
        </p:nvSpPr>
        <p:spPr>
          <a:xfrm>
            <a:off x="827584" y="2924944"/>
            <a:ext cx="7848872" cy="144016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l-SI" dirty="0"/>
              <a:t>Sobota 30.06.2012</a:t>
            </a:r>
          </a:p>
        </p:txBody>
      </p:sp>
    </p:spTree>
    <p:extLst>
      <p:ext uri="{BB962C8B-B14F-4D97-AF65-F5344CB8AC3E}">
        <p14:creationId xmlns:p14="http://schemas.microsoft.com/office/powerpoint/2010/main" val="2574658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fikon 2">
            <a:extLst>
              <a:ext uri="{FF2B5EF4-FFF2-40B4-BE49-F238E27FC236}">
                <a16:creationId xmlns:a16="http://schemas.microsoft.com/office/drawing/2014/main" id="{4319D56E-13E7-A846-AE1B-88ADE5938935}"/>
              </a:ext>
            </a:extLst>
          </p:cNvPr>
          <p:cNvGraphicFramePr>
            <a:graphicFrameLocks/>
          </p:cNvGraphicFramePr>
          <p:nvPr>
            <p:extLst>
              <p:ext uri="{D42A27DB-BD31-4B8C-83A1-F6EECF244321}">
                <p14:modId xmlns:p14="http://schemas.microsoft.com/office/powerpoint/2010/main" val="3939376261"/>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237207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539552" y="6309320"/>
            <a:ext cx="5810984" cy="417984"/>
          </a:xfrm>
        </p:spPr>
        <p:txBody>
          <a:bodyPr/>
          <a:lstStyle/>
          <a:p>
            <a:r>
              <a:rPr lang="sl-SI" sz="1400" dirty="0"/>
              <a:t>Zelo močna skupina že na KRIŠKI</a:t>
            </a:r>
          </a:p>
        </p:txBody>
      </p:sp>
      <p:pic>
        <p:nvPicPr>
          <p:cNvPr id="5" name="Ograda vsebin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1547" y="260648"/>
            <a:ext cx="8256917" cy="6192688"/>
          </a:xfrm>
        </p:spPr>
      </p:pic>
    </p:spTree>
    <p:extLst>
      <p:ext uri="{BB962C8B-B14F-4D97-AF65-F5344CB8AC3E}">
        <p14:creationId xmlns:p14="http://schemas.microsoft.com/office/powerpoint/2010/main" val="21577161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539552" y="6309320"/>
            <a:ext cx="5810984" cy="417984"/>
          </a:xfrm>
        </p:spPr>
        <p:txBody>
          <a:bodyPr/>
          <a:lstStyle/>
          <a:p>
            <a:r>
              <a:rPr lang="sl-SI" sz="1400" dirty="0"/>
              <a:t>Med delom je tudi pijača potrebna</a:t>
            </a:r>
          </a:p>
        </p:txBody>
      </p:sp>
      <p:pic>
        <p:nvPicPr>
          <p:cNvPr id="5" name="Ograda vsebin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88640"/>
            <a:ext cx="8218107" cy="6163580"/>
          </a:xfrm>
        </p:spPr>
      </p:pic>
    </p:spTree>
    <p:extLst>
      <p:ext uri="{BB962C8B-B14F-4D97-AF65-F5344CB8AC3E}">
        <p14:creationId xmlns:p14="http://schemas.microsoft.com/office/powerpoint/2010/main" val="21577161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539552" y="6309320"/>
            <a:ext cx="5810984" cy="417984"/>
          </a:xfrm>
        </p:spPr>
        <p:txBody>
          <a:bodyPr/>
          <a:lstStyle/>
          <a:p>
            <a:r>
              <a:rPr lang="sl-SI" sz="1400" dirty="0"/>
              <a:t>Po osvojitvi pokala še dve </a:t>
            </a:r>
            <a:r>
              <a:rPr lang="sl-SI" sz="1400" dirty="0" err="1"/>
              <a:t>kremšniti</a:t>
            </a:r>
            <a:endParaRPr lang="sl-SI" sz="1400" dirty="0"/>
          </a:p>
        </p:txBody>
      </p:sp>
      <p:pic>
        <p:nvPicPr>
          <p:cNvPr id="5" name="Ograda vsebin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188640"/>
            <a:ext cx="8229600" cy="6172200"/>
          </a:xfrm>
        </p:spPr>
      </p:pic>
    </p:spTree>
    <p:extLst>
      <p:ext uri="{BB962C8B-B14F-4D97-AF65-F5344CB8AC3E}">
        <p14:creationId xmlns:p14="http://schemas.microsoft.com/office/powerpoint/2010/main" val="21577161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539552" y="6309320"/>
            <a:ext cx="5810984" cy="417984"/>
          </a:xfrm>
        </p:spPr>
        <p:txBody>
          <a:bodyPr/>
          <a:lstStyle/>
          <a:p>
            <a:endParaRPr lang="sl-SI" sz="1400" dirty="0"/>
          </a:p>
        </p:txBody>
      </p:sp>
      <p:pic>
        <p:nvPicPr>
          <p:cNvPr id="9" name="Ograda vsebine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93" y="0"/>
            <a:ext cx="9180512" cy="6885384"/>
          </a:xfrm>
        </p:spPr>
      </p:pic>
    </p:spTree>
    <p:extLst>
      <p:ext uri="{BB962C8B-B14F-4D97-AF65-F5344CB8AC3E}">
        <p14:creationId xmlns:p14="http://schemas.microsoft.com/office/powerpoint/2010/main" val="21577161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539552" y="6309320"/>
            <a:ext cx="5810984" cy="417984"/>
          </a:xfrm>
        </p:spPr>
        <p:txBody>
          <a:bodyPr/>
          <a:lstStyle/>
          <a:p>
            <a:endParaRPr lang="sl-SI" sz="1400" dirty="0"/>
          </a:p>
        </p:txBody>
      </p:sp>
      <p:pic>
        <p:nvPicPr>
          <p:cNvPr id="11" name="Ograda vsebine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512" y="24563"/>
            <a:ext cx="9180512" cy="6885384"/>
          </a:xfrm>
        </p:spPr>
      </p:pic>
    </p:spTree>
    <p:extLst>
      <p:ext uri="{BB962C8B-B14F-4D97-AF65-F5344CB8AC3E}">
        <p14:creationId xmlns:p14="http://schemas.microsoft.com/office/powerpoint/2010/main" val="20404790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539552" y="6309320"/>
            <a:ext cx="5810984" cy="417984"/>
          </a:xfrm>
        </p:spPr>
        <p:txBody>
          <a:bodyPr/>
          <a:lstStyle/>
          <a:p>
            <a:r>
              <a:rPr lang="sl-SI" sz="1400" dirty="0"/>
              <a:t>Kako pa bo čez leto dni</a:t>
            </a:r>
          </a:p>
        </p:txBody>
      </p:sp>
      <p:pic>
        <p:nvPicPr>
          <p:cNvPr id="5" name="Ograda vsebin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188640"/>
            <a:ext cx="8352927" cy="6264695"/>
          </a:xfrm>
        </p:spPr>
      </p:pic>
    </p:spTree>
    <p:extLst>
      <p:ext uri="{BB962C8B-B14F-4D97-AF65-F5344CB8AC3E}">
        <p14:creationId xmlns:p14="http://schemas.microsoft.com/office/powerpoint/2010/main" val="21577161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83568" y="836712"/>
            <a:ext cx="7776864" cy="1944216"/>
          </a:xfrm>
        </p:spPr>
        <p:txBody>
          <a:bodyPr/>
          <a:lstStyle/>
          <a:p>
            <a:pPr algn="ctr"/>
            <a:r>
              <a:rPr lang="sl-SI" dirty="0"/>
              <a:t>ŠESTO SREČANJE</a:t>
            </a:r>
          </a:p>
        </p:txBody>
      </p:sp>
      <p:sp>
        <p:nvSpPr>
          <p:cNvPr id="4" name="Naslov 2"/>
          <p:cNvSpPr txBox="1">
            <a:spLocks/>
          </p:cNvSpPr>
          <p:nvPr/>
        </p:nvSpPr>
        <p:spPr>
          <a:xfrm>
            <a:off x="827584" y="2924944"/>
            <a:ext cx="7848872" cy="144016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l-SI" dirty="0"/>
              <a:t>Sobota 29.06.2013</a:t>
            </a:r>
          </a:p>
        </p:txBody>
      </p:sp>
    </p:spTree>
    <p:extLst>
      <p:ext uri="{BB962C8B-B14F-4D97-AF65-F5344CB8AC3E}">
        <p14:creationId xmlns:p14="http://schemas.microsoft.com/office/powerpoint/2010/main" val="42388866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323528" y="6453336"/>
            <a:ext cx="6027008" cy="273968"/>
          </a:xfrm>
        </p:spPr>
        <p:txBody>
          <a:bodyPr/>
          <a:lstStyle/>
          <a:p>
            <a:r>
              <a:rPr lang="sl-SI" sz="1400" dirty="0"/>
              <a:t>Najbolj zgodni že na </a:t>
            </a:r>
            <a:r>
              <a:rPr lang="sl-SI" sz="1400" dirty="0" err="1"/>
              <a:t>kRIŠKI</a:t>
            </a:r>
            <a:endParaRPr lang="sl-SI" sz="1400" dirty="0"/>
          </a:p>
        </p:txBody>
      </p:sp>
      <p:pic>
        <p:nvPicPr>
          <p:cNvPr id="7" name="Ograda vsebine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3203" y="260648"/>
            <a:ext cx="8256917" cy="6192688"/>
          </a:xfrm>
        </p:spPr>
      </p:pic>
    </p:spTree>
    <p:extLst>
      <p:ext uri="{BB962C8B-B14F-4D97-AF65-F5344CB8AC3E}">
        <p14:creationId xmlns:p14="http://schemas.microsoft.com/office/powerpoint/2010/main" val="20404790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539552" y="6309320"/>
            <a:ext cx="5810984" cy="417984"/>
          </a:xfrm>
        </p:spPr>
        <p:txBody>
          <a:bodyPr/>
          <a:lstStyle/>
          <a:p>
            <a:r>
              <a:rPr lang="sl-SI" sz="1400" dirty="0"/>
              <a:t>Ena bolj redkih na srečanjih -LIZA</a:t>
            </a:r>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88640"/>
            <a:ext cx="8386125" cy="6289594"/>
          </a:xfrm>
        </p:spPr>
      </p:pic>
    </p:spTree>
    <p:extLst>
      <p:ext uri="{BB962C8B-B14F-4D97-AF65-F5344CB8AC3E}">
        <p14:creationId xmlns:p14="http://schemas.microsoft.com/office/powerpoint/2010/main" val="20404790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539552" y="6309320"/>
            <a:ext cx="5810984" cy="417984"/>
          </a:xfrm>
        </p:spPr>
        <p:txBody>
          <a:bodyPr/>
          <a:lstStyle/>
          <a:p>
            <a:r>
              <a:rPr lang="sl-SI" sz="1400" dirty="0"/>
              <a:t>Pregled zapisanega o srečanjih</a:t>
            </a:r>
          </a:p>
        </p:txBody>
      </p:sp>
      <p:pic>
        <p:nvPicPr>
          <p:cNvPr id="5" name="Ograda vsebin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188640"/>
            <a:ext cx="8352928" cy="6264696"/>
          </a:xfrm>
        </p:spPr>
      </p:pic>
    </p:spTree>
    <p:extLst>
      <p:ext uri="{BB962C8B-B14F-4D97-AF65-F5344CB8AC3E}">
        <p14:creationId xmlns:p14="http://schemas.microsoft.com/office/powerpoint/2010/main" val="737949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83568" y="836712"/>
            <a:ext cx="7776864" cy="1944216"/>
          </a:xfrm>
        </p:spPr>
        <p:txBody>
          <a:bodyPr/>
          <a:lstStyle/>
          <a:p>
            <a:pPr algn="ctr"/>
            <a:r>
              <a:rPr lang="sl-SI" dirty="0"/>
              <a:t>PRVO SREČANJE</a:t>
            </a:r>
          </a:p>
        </p:txBody>
      </p:sp>
      <p:sp>
        <p:nvSpPr>
          <p:cNvPr id="4" name="Naslov 2"/>
          <p:cNvSpPr txBox="1">
            <a:spLocks/>
          </p:cNvSpPr>
          <p:nvPr/>
        </p:nvSpPr>
        <p:spPr>
          <a:xfrm>
            <a:off x="827584" y="2924944"/>
            <a:ext cx="7848872" cy="144016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l-SI" dirty="0"/>
              <a:t>Sobota 28.06.2008</a:t>
            </a:r>
          </a:p>
        </p:txBody>
      </p:sp>
    </p:spTree>
    <p:extLst>
      <p:ext uri="{BB962C8B-B14F-4D97-AF65-F5344CB8AC3E}">
        <p14:creationId xmlns:p14="http://schemas.microsoft.com/office/powerpoint/2010/main" val="406828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539552" y="6309320"/>
            <a:ext cx="5810984" cy="417984"/>
          </a:xfrm>
        </p:spPr>
        <p:txBody>
          <a:bodyPr/>
          <a:lstStyle/>
          <a:p>
            <a:r>
              <a:rPr lang="sl-SI" sz="1400" dirty="0"/>
              <a:t>Komentarji dogodkov</a:t>
            </a:r>
          </a:p>
        </p:txBody>
      </p:sp>
      <p:pic>
        <p:nvPicPr>
          <p:cNvPr id="7" name="Ograda vsebine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260648"/>
            <a:ext cx="8266112" cy="6199584"/>
          </a:xfrm>
        </p:spPr>
      </p:pic>
    </p:spTree>
    <p:extLst>
      <p:ext uri="{BB962C8B-B14F-4D97-AF65-F5344CB8AC3E}">
        <p14:creationId xmlns:p14="http://schemas.microsoft.com/office/powerpoint/2010/main" val="7379490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539552" y="6309320"/>
            <a:ext cx="5810984" cy="417984"/>
          </a:xfrm>
        </p:spPr>
        <p:txBody>
          <a:bodyPr/>
          <a:lstStyle/>
          <a:p>
            <a:r>
              <a:rPr lang="sl-SI" sz="1400" dirty="0"/>
              <a:t>Ena bolj </a:t>
            </a:r>
            <a:r>
              <a:rPr lang="sl-SI" sz="1400" dirty="0" err="1"/>
              <a:t>redkij</a:t>
            </a:r>
            <a:r>
              <a:rPr lang="sl-SI" sz="1400" dirty="0"/>
              <a:t> na srečanjih -LIZA</a:t>
            </a:r>
          </a:p>
        </p:txBody>
      </p:sp>
      <p:pic>
        <p:nvPicPr>
          <p:cNvPr id="7" name="Ograda vsebine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43200" y="685800"/>
            <a:ext cx="4876800" cy="3657600"/>
          </a:xfrm>
        </p:spPr>
      </p:pic>
      <p:pic>
        <p:nvPicPr>
          <p:cNvPr id="8" name="Slika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379490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539552" y="6309320"/>
            <a:ext cx="5810984" cy="417984"/>
          </a:xfrm>
        </p:spPr>
        <p:txBody>
          <a:bodyPr/>
          <a:lstStyle/>
          <a:p>
            <a:r>
              <a:rPr lang="sl-SI" sz="1400" dirty="0"/>
              <a:t>Počasi zaključujemo</a:t>
            </a:r>
          </a:p>
        </p:txBody>
      </p:sp>
      <p:pic>
        <p:nvPicPr>
          <p:cNvPr id="7" name="Ograda vsebine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188640"/>
            <a:ext cx="8362123" cy="6271592"/>
          </a:xfrm>
        </p:spPr>
      </p:pic>
    </p:spTree>
    <p:extLst>
      <p:ext uri="{BB962C8B-B14F-4D97-AF65-F5344CB8AC3E}">
        <p14:creationId xmlns:p14="http://schemas.microsoft.com/office/powerpoint/2010/main" val="7379490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83568" y="836712"/>
            <a:ext cx="7776864" cy="1944216"/>
          </a:xfrm>
        </p:spPr>
        <p:txBody>
          <a:bodyPr/>
          <a:lstStyle/>
          <a:p>
            <a:pPr algn="ctr"/>
            <a:r>
              <a:rPr lang="sl-SI" dirty="0"/>
              <a:t>SEDMO SREČANJE</a:t>
            </a:r>
          </a:p>
        </p:txBody>
      </p:sp>
      <p:sp>
        <p:nvSpPr>
          <p:cNvPr id="4" name="Naslov 2"/>
          <p:cNvSpPr txBox="1">
            <a:spLocks/>
          </p:cNvSpPr>
          <p:nvPr/>
        </p:nvSpPr>
        <p:spPr>
          <a:xfrm>
            <a:off x="827584" y="2924944"/>
            <a:ext cx="7848872" cy="144016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l-SI" dirty="0"/>
              <a:t>Sobota 28.06.2014</a:t>
            </a:r>
          </a:p>
        </p:txBody>
      </p:sp>
    </p:spTree>
    <p:extLst>
      <p:ext uri="{BB962C8B-B14F-4D97-AF65-F5344CB8AC3E}">
        <p14:creationId xmlns:p14="http://schemas.microsoft.com/office/powerpoint/2010/main" val="32409941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539552" y="6309320"/>
            <a:ext cx="5810984" cy="417984"/>
          </a:xfrm>
        </p:spPr>
        <p:txBody>
          <a:bodyPr/>
          <a:lstStyle/>
          <a:p>
            <a:r>
              <a:rPr lang="sl-SI" sz="1400" dirty="0"/>
              <a:t>Edini, ki mi je delal družbo</a:t>
            </a:r>
          </a:p>
        </p:txBody>
      </p:sp>
      <p:pic>
        <p:nvPicPr>
          <p:cNvPr id="6" name="Ograda vsebine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116632"/>
            <a:ext cx="8275984" cy="6206988"/>
          </a:xfrm>
        </p:spPr>
      </p:pic>
    </p:spTree>
    <p:extLst>
      <p:ext uri="{BB962C8B-B14F-4D97-AF65-F5344CB8AC3E}">
        <p14:creationId xmlns:p14="http://schemas.microsoft.com/office/powerpoint/2010/main" val="38201857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539552" y="6309320"/>
            <a:ext cx="5810984" cy="417984"/>
          </a:xfrm>
        </p:spPr>
        <p:txBody>
          <a:bodyPr/>
          <a:lstStyle/>
          <a:p>
            <a:r>
              <a:rPr lang="sl-SI" sz="1400" dirty="0"/>
              <a:t>Že kar veliko zbranih</a:t>
            </a:r>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88640"/>
            <a:ext cx="8304584" cy="6228438"/>
          </a:xfrm>
        </p:spPr>
      </p:pic>
    </p:spTree>
    <p:extLst>
      <p:ext uri="{BB962C8B-B14F-4D97-AF65-F5344CB8AC3E}">
        <p14:creationId xmlns:p14="http://schemas.microsoft.com/office/powerpoint/2010/main" val="38201857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539552" y="6309320"/>
            <a:ext cx="5810984" cy="417984"/>
          </a:xfrm>
        </p:spPr>
        <p:txBody>
          <a:bodyPr/>
          <a:lstStyle/>
          <a:p>
            <a:r>
              <a:rPr lang="sl-SI" sz="1400" dirty="0"/>
              <a:t>Medalje za športne dosežke</a:t>
            </a:r>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188640"/>
            <a:ext cx="8314117" cy="6235588"/>
          </a:xfrm>
        </p:spPr>
      </p:pic>
    </p:spTree>
    <p:extLst>
      <p:ext uri="{BB962C8B-B14F-4D97-AF65-F5344CB8AC3E}">
        <p14:creationId xmlns:p14="http://schemas.microsoft.com/office/powerpoint/2010/main" val="38201857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467544" y="6525344"/>
            <a:ext cx="5810984" cy="273968"/>
          </a:xfrm>
        </p:spPr>
        <p:txBody>
          <a:bodyPr/>
          <a:lstStyle/>
          <a:p>
            <a:r>
              <a:rPr lang="sl-SI" sz="1400" dirty="0"/>
              <a:t>Veseli prejetih medalj</a:t>
            </a:r>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188640"/>
            <a:ext cx="8376592" cy="6282444"/>
          </a:xfrm>
        </p:spPr>
      </p:pic>
    </p:spTree>
    <p:extLst>
      <p:ext uri="{BB962C8B-B14F-4D97-AF65-F5344CB8AC3E}">
        <p14:creationId xmlns:p14="http://schemas.microsoft.com/office/powerpoint/2010/main" val="38201857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83568" y="836712"/>
            <a:ext cx="7776864" cy="1944216"/>
          </a:xfrm>
        </p:spPr>
        <p:txBody>
          <a:bodyPr/>
          <a:lstStyle/>
          <a:p>
            <a:pPr algn="ctr"/>
            <a:r>
              <a:rPr lang="sl-SI" dirty="0"/>
              <a:t>OSMO SREČANJE</a:t>
            </a:r>
          </a:p>
        </p:txBody>
      </p:sp>
      <p:sp>
        <p:nvSpPr>
          <p:cNvPr id="4" name="Naslov 2"/>
          <p:cNvSpPr txBox="1">
            <a:spLocks/>
          </p:cNvSpPr>
          <p:nvPr/>
        </p:nvSpPr>
        <p:spPr>
          <a:xfrm>
            <a:off x="827584" y="2924944"/>
            <a:ext cx="7848872" cy="144016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l-SI" dirty="0"/>
              <a:t>Sobota 27.06.2015</a:t>
            </a:r>
          </a:p>
        </p:txBody>
      </p:sp>
    </p:spTree>
    <p:extLst>
      <p:ext uri="{BB962C8B-B14F-4D97-AF65-F5344CB8AC3E}">
        <p14:creationId xmlns:p14="http://schemas.microsoft.com/office/powerpoint/2010/main" val="40824664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467544" y="6525344"/>
            <a:ext cx="5810984" cy="273968"/>
          </a:xfrm>
        </p:spPr>
        <p:txBody>
          <a:bodyPr/>
          <a:lstStyle/>
          <a:p>
            <a:r>
              <a:rPr lang="sl-SI" sz="1400" dirty="0"/>
              <a:t>Še vse zelo umirjeno</a:t>
            </a:r>
          </a:p>
        </p:txBody>
      </p:sp>
      <p:pic>
        <p:nvPicPr>
          <p:cNvPr id="5" name="Ograda vsebin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88640"/>
            <a:ext cx="8362123" cy="6271592"/>
          </a:xfrm>
        </p:spPr>
      </p:pic>
    </p:spTree>
    <p:extLst>
      <p:ext uri="{BB962C8B-B14F-4D97-AF65-F5344CB8AC3E}">
        <p14:creationId xmlns:p14="http://schemas.microsoft.com/office/powerpoint/2010/main" val="801398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467544" y="6453336"/>
            <a:ext cx="5832648" cy="303571"/>
          </a:xfrm>
        </p:spPr>
        <p:txBody>
          <a:bodyPr/>
          <a:lstStyle/>
          <a:p>
            <a:r>
              <a:rPr lang="sl-SI" sz="1400" dirty="0"/>
              <a:t>Jutranjiki so prišli s Kriške (Mitja, Simon, Monika, Tea in se ve kdo še)</a:t>
            </a:r>
          </a:p>
        </p:txBody>
      </p:sp>
      <p:pic>
        <p:nvPicPr>
          <p:cNvPr id="6" name="Ograda vsebine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9552" y="188640"/>
            <a:ext cx="8208912" cy="6156684"/>
          </a:xfrm>
        </p:spPr>
      </p:pic>
    </p:spTree>
    <p:extLst>
      <p:ext uri="{BB962C8B-B14F-4D97-AF65-F5344CB8AC3E}">
        <p14:creationId xmlns:p14="http://schemas.microsoft.com/office/powerpoint/2010/main" val="14202753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grada vsebin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529" y="0"/>
            <a:ext cx="9144000" cy="6858000"/>
          </a:xfrm>
        </p:spPr>
      </p:pic>
    </p:spTree>
    <p:extLst>
      <p:ext uri="{BB962C8B-B14F-4D97-AF65-F5344CB8AC3E}">
        <p14:creationId xmlns:p14="http://schemas.microsoft.com/office/powerpoint/2010/main" val="8013985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467544" y="6525344"/>
            <a:ext cx="6192688" cy="273968"/>
          </a:xfrm>
        </p:spPr>
        <p:txBody>
          <a:bodyPr/>
          <a:lstStyle/>
          <a:p>
            <a:r>
              <a:rPr lang="sl-SI" sz="1400" dirty="0"/>
              <a:t>Simon  poskrbel, da smo nazdravili, in to večkrat,  novi članici, potomki</a:t>
            </a:r>
          </a:p>
        </p:txBody>
      </p:sp>
      <p:pic>
        <p:nvPicPr>
          <p:cNvPr id="5" name="Ograda vsebin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188640"/>
            <a:ext cx="8448600" cy="6336450"/>
          </a:xfrm>
        </p:spPr>
      </p:pic>
    </p:spTree>
    <p:extLst>
      <p:ext uri="{BB962C8B-B14F-4D97-AF65-F5344CB8AC3E}">
        <p14:creationId xmlns:p14="http://schemas.microsoft.com/office/powerpoint/2010/main" val="8013985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83568" y="836712"/>
            <a:ext cx="7776864" cy="1944216"/>
          </a:xfrm>
        </p:spPr>
        <p:txBody>
          <a:bodyPr/>
          <a:lstStyle/>
          <a:p>
            <a:pPr algn="ctr"/>
            <a:r>
              <a:rPr lang="sl-SI" dirty="0"/>
              <a:t>DEVETO SREČANJE</a:t>
            </a:r>
          </a:p>
        </p:txBody>
      </p:sp>
      <p:sp>
        <p:nvSpPr>
          <p:cNvPr id="4" name="Naslov 2"/>
          <p:cNvSpPr txBox="1">
            <a:spLocks/>
          </p:cNvSpPr>
          <p:nvPr/>
        </p:nvSpPr>
        <p:spPr>
          <a:xfrm>
            <a:off x="827584" y="2924944"/>
            <a:ext cx="7848872" cy="144016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l-SI" dirty="0"/>
              <a:t>Sobota 25.06.2016</a:t>
            </a:r>
          </a:p>
        </p:txBody>
      </p:sp>
    </p:spTree>
    <p:extLst>
      <p:ext uri="{BB962C8B-B14F-4D97-AF65-F5344CB8AC3E}">
        <p14:creationId xmlns:p14="http://schemas.microsoft.com/office/powerpoint/2010/main" val="33160363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539552" y="6381328"/>
            <a:ext cx="5810984" cy="273968"/>
          </a:xfrm>
        </p:spPr>
        <p:txBody>
          <a:bodyPr/>
          <a:lstStyle/>
          <a:p>
            <a:r>
              <a:rPr lang="sl-SI" sz="1400" dirty="0"/>
              <a:t>Zastopniki TREH GENERACIJ ob koči na </a:t>
            </a:r>
            <a:r>
              <a:rPr lang="sl-SI" sz="1400" dirty="0" err="1"/>
              <a:t>kRIŠKI</a:t>
            </a:r>
            <a:r>
              <a:rPr lang="sl-SI" sz="1400" dirty="0"/>
              <a:t> GORI</a:t>
            </a:r>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260648"/>
            <a:ext cx="8088560" cy="6066420"/>
          </a:xfrm>
        </p:spPr>
      </p:pic>
    </p:spTree>
    <p:extLst>
      <p:ext uri="{BB962C8B-B14F-4D97-AF65-F5344CB8AC3E}">
        <p14:creationId xmlns:p14="http://schemas.microsoft.com/office/powerpoint/2010/main" val="27554744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323528" y="6309320"/>
            <a:ext cx="5810984" cy="273968"/>
          </a:xfrm>
        </p:spPr>
        <p:txBody>
          <a:bodyPr/>
          <a:lstStyle/>
          <a:p>
            <a:r>
              <a:rPr lang="sl-SI" sz="1400" dirty="0"/>
              <a:t>V pripravah na kosilo</a:t>
            </a:r>
          </a:p>
        </p:txBody>
      </p:sp>
      <p:pic>
        <p:nvPicPr>
          <p:cNvPr id="5" name="Ograda vsebin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764704"/>
            <a:ext cx="8832982" cy="4968552"/>
          </a:xfrm>
        </p:spPr>
      </p:pic>
    </p:spTree>
    <p:extLst>
      <p:ext uri="{BB962C8B-B14F-4D97-AF65-F5344CB8AC3E}">
        <p14:creationId xmlns:p14="http://schemas.microsoft.com/office/powerpoint/2010/main" val="8013985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395536" y="5733256"/>
            <a:ext cx="5810984" cy="273968"/>
          </a:xfrm>
        </p:spPr>
        <p:txBody>
          <a:bodyPr/>
          <a:lstStyle/>
          <a:p>
            <a:r>
              <a:rPr lang="sl-SI" sz="1400" dirty="0"/>
              <a:t>Mladina je in še prihaja</a:t>
            </a:r>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332656"/>
            <a:ext cx="8616958" cy="4847039"/>
          </a:xfrm>
        </p:spPr>
      </p:pic>
    </p:spTree>
    <p:extLst>
      <p:ext uri="{BB962C8B-B14F-4D97-AF65-F5344CB8AC3E}">
        <p14:creationId xmlns:p14="http://schemas.microsoft.com/office/powerpoint/2010/main" val="27554744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323528" y="5661248"/>
            <a:ext cx="5810984" cy="273968"/>
          </a:xfrm>
        </p:spPr>
        <p:txBody>
          <a:bodyPr/>
          <a:lstStyle/>
          <a:p>
            <a:r>
              <a:rPr lang="sl-SI" sz="1400" dirty="0"/>
              <a:t>Malo počitka pred športom in hrano</a:t>
            </a:r>
          </a:p>
        </p:txBody>
      </p:sp>
      <p:pic>
        <p:nvPicPr>
          <p:cNvPr id="7" name="Ograda vsebine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76672"/>
            <a:ext cx="8386012" cy="4717132"/>
          </a:xfrm>
        </p:spPr>
      </p:pic>
    </p:spTree>
    <p:extLst>
      <p:ext uri="{BB962C8B-B14F-4D97-AF65-F5344CB8AC3E}">
        <p14:creationId xmlns:p14="http://schemas.microsoft.com/office/powerpoint/2010/main" val="27554744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395536" y="5589240"/>
            <a:ext cx="5810984" cy="273968"/>
          </a:xfrm>
        </p:spPr>
        <p:txBody>
          <a:bodyPr/>
          <a:lstStyle/>
          <a:p>
            <a:r>
              <a:rPr lang="sl-SI" sz="1400" dirty="0"/>
              <a:t>Oba GRAŠIČA do kolajne</a:t>
            </a:r>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404664"/>
            <a:ext cx="8374243" cy="4710512"/>
          </a:xfrm>
        </p:spPr>
      </p:pic>
    </p:spTree>
    <p:extLst>
      <p:ext uri="{BB962C8B-B14F-4D97-AF65-F5344CB8AC3E}">
        <p14:creationId xmlns:p14="http://schemas.microsoft.com/office/powerpoint/2010/main" val="27554744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11560" y="6381328"/>
            <a:ext cx="5810984" cy="273968"/>
          </a:xfrm>
        </p:spPr>
        <p:txBody>
          <a:bodyPr/>
          <a:lstStyle/>
          <a:p>
            <a:r>
              <a:rPr lang="sl-SI" sz="1400" dirty="0"/>
              <a:t>OB 50--letnici poroke Pavle zapel Štefaniji</a:t>
            </a:r>
          </a:p>
        </p:txBody>
      </p:sp>
      <p:pic>
        <p:nvPicPr>
          <p:cNvPr id="9" name="Ograda vsebine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188640"/>
            <a:ext cx="8170101" cy="6127576"/>
          </a:xfrm>
        </p:spPr>
      </p:pic>
    </p:spTree>
    <p:extLst>
      <p:ext uri="{BB962C8B-B14F-4D97-AF65-F5344CB8AC3E}">
        <p14:creationId xmlns:p14="http://schemas.microsoft.com/office/powerpoint/2010/main" val="27554744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83568" y="836712"/>
            <a:ext cx="7776864" cy="1944216"/>
          </a:xfrm>
        </p:spPr>
        <p:txBody>
          <a:bodyPr/>
          <a:lstStyle/>
          <a:p>
            <a:pPr algn="ctr"/>
            <a:r>
              <a:rPr lang="sl-SI" dirty="0"/>
              <a:t>DESETO SREČANJE</a:t>
            </a:r>
          </a:p>
        </p:txBody>
      </p:sp>
      <p:sp>
        <p:nvSpPr>
          <p:cNvPr id="4" name="Naslov 2"/>
          <p:cNvSpPr txBox="1">
            <a:spLocks/>
          </p:cNvSpPr>
          <p:nvPr/>
        </p:nvSpPr>
        <p:spPr>
          <a:xfrm>
            <a:off x="827584" y="2924944"/>
            <a:ext cx="7848872" cy="144016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l-SI" dirty="0"/>
              <a:t>Sobota 24.06.2017</a:t>
            </a:r>
          </a:p>
        </p:txBody>
      </p:sp>
    </p:spTree>
    <p:extLst>
      <p:ext uri="{BB962C8B-B14F-4D97-AF65-F5344CB8AC3E}">
        <p14:creationId xmlns:p14="http://schemas.microsoft.com/office/powerpoint/2010/main" val="2571876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179512" y="6237312"/>
            <a:ext cx="5810984" cy="417984"/>
          </a:xfrm>
        </p:spPr>
        <p:txBody>
          <a:bodyPr/>
          <a:lstStyle/>
          <a:p>
            <a:r>
              <a:rPr lang="sl-SI" sz="1400" dirty="0"/>
              <a:t>To pa sta PRVA potomca</a:t>
            </a:r>
          </a:p>
        </p:txBody>
      </p:sp>
      <p:pic>
        <p:nvPicPr>
          <p:cNvPr id="5" name="Ograda vsebin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260648"/>
            <a:ext cx="8605400" cy="5760640"/>
          </a:xfrm>
        </p:spPr>
      </p:pic>
    </p:spTree>
    <p:extLst>
      <p:ext uri="{BB962C8B-B14F-4D97-AF65-F5344CB8AC3E}">
        <p14:creationId xmlns:p14="http://schemas.microsoft.com/office/powerpoint/2010/main" val="29230620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467544" y="5733256"/>
            <a:ext cx="6048672" cy="360040"/>
          </a:xfrm>
        </p:spPr>
        <p:txBody>
          <a:bodyPr/>
          <a:lstStyle/>
          <a:p>
            <a:r>
              <a:rPr lang="sl-SI" sz="1400" dirty="0"/>
              <a:t>Zjutraj  sva z Mitjem  samevala na Kriški gori</a:t>
            </a:r>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9525" y="332656"/>
            <a:ext cx="8576953" cy="4824536"/>
          </a:xfrm>
        </p:spPr>
      </p:pic>
    </p:spTree>
    <p:extLst>
      <p:ext uri="{BB962C8B-B14F-4D97-AF65-F5344CB8AC3E}">
        <p14:creationId xmlns:p14="http://schemas.microsoft.com/office/powerpoint/2010/main" val="10891160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83568" y="6381328"/>
            <a:ext cx="5810984" cy="273968"/>
          </a:xfrm>
        </p:spPr>
        <p:txBody>
          <a:bodyPr/>
          <a:lstStyle/>
          <a:p>
            <a:r>
              <a:rPr lang="sl-SI" sz="1400" dirty="0"/>
              <a:t>Nekaj nas je že na zbirnem mestu</a:t>
            </a:r>
          </a:p>
        </p:txBody>
      </p:sp>
      <p:pic>
        <p:nvPicPr>
          <p:cNvPr id="7" name="Ograda vsebine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188640"/>
            <a:ext cx="8002083" cy="6001562"/>
          </a:xfrm>
        </p:spPr>
      </p:pic>
    </p:spTree>
    <p:extLst>
      <p:ext uri="{BB962C8B-B14F-4D97-AF65-F5344CB8AC3E}">
        <p14:creationId xmlns:p14="http://schemas.microsoft.com/office/powerpoint/2010/main" val="27554744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3828"/>
            <a:ext cx="9144000" cy="6857999"/>
          </a:xfrm>
        </p:spPr>
      </p:pic>
    </p:spTree>
    <p:extLst>
      <p:ext uri="{BB962C8B-B14F-4D97-AF65-F5344CB8AC3E}">
        <p14:creationId xmlns:p14="http://schemas.microsoft.com/office/powerpoint/2010/main" val="27554744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83568" y="836712"/>
            <a:ext cx="7776864" cy="1944216"/>
          </a:xfrm>
        </p:spPr>
        <p:txBody>
          <a:bodyPr/>
          <a:lstStyle/>
          <a:p>
            <a:pPr algn="ctr"/>
            <a:r>
              <a:rPr lang="sl-SI" dirty="0"/>
              <a:t>ENAJSTO SREČANJE</a:t>
            </a:r>
          </a:p>
        </p:txBody>
      </p:sp>
      <p:sp>
        <p:nvSpPr>
          <p:cNvPr id="4" name="Naslov 2"/>
          <p:cNvSpPr txBox="1">
            <a:spLocks/>
          </p:cNvSpPr>
          <p:nvPr/>
        </p:nvSpPr>
        <p:spPr>
          <a:xfrm>
            <a:off x="827584" y="2924944"/>
            <a:ext cx="7848872" cy="144016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l-SI" dirty="0"/>
              <a:t>Sobota 23.06.2018</a:t>
            </a:r>
          </a:p>
        </p:txBody>
      </p:sp>
    </p:spTree>
    <p:extLst>
      <p:ext uri="{BB962C8B-B14F-4D97-AF65-F5344CB8AC3E}">
        <p14:creationId xmlns:p14="http://schemas.microsoft.com/office/powerpoint/2010/main" val="25718768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11560" y="6381328"/>
            <a:ext cx="5810984" cy="273968"/>
          </a:xfrm>
        </p:spPr>
        <p:txBody>
          <a:bodyPr/>
          <a:lstStyle/>
          <a:p>
            <a:r>
              <a:rPr lang="sl-SI" sz="1400" dirty="0"/>
              <a:t>Tokrat v enakih majicah  - ZAHVALA GABRIJELII</a:t>
            </a:r>
          </a:p>
        </p:txBody>
      </p:sp>
      <p:sp>
        <p:nvSpPr>
          <p:cNvPr id="5" name="Ograda vsebine 4"/>
          <p:cNvSpPr>
            <a:spLocks noGrp="1"/>
          </p:cNvSpPr>
          <p:nvPr>
            <p:ph idx="1"/>
          </p:nvPr>
        </p:nvSpPr>
        <p:spPr/>
        <p:txBody>
          <a:bodyPr/>
          <a:lstStyle/>
          <a:p>
            <a:endParaRPr lang="sl-SI"/>
          </a:p>
        </p:txBody>
      </p:sp>
      <p:pic>
        <p:nvPicPr>
          <p:cNvPr id="7" name="Slika 6" descr="cid:bcaf37a8-2351-47ad-9fee-eaa3fc4ae236"/>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11560" y="260648"/>
            <a:ext cx="7596336" cy="5835422"/>
          </a:xfrm>
          <a:prstGeom prst="rect">
            <a:avLst/>
          </a:prstGeom>
          <a:noFill/>
          <a:ln>
            <a:noFill/>
          </a:ln>
        </p:spPr>
      </p:pic>
    </p:spTree>
    <p:extLst>
      <p:ext uri="{BB962C8B-B14F-4D97-AF65-F5344CB8AC3E}">
        <p14:creationId xmlns:p14="http://schemas.microsoft.com/office/powerpoint/2010/main" val="20528669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descr="cid:120e9ff6-7a19-4ab4-931c-4053123d512b"/>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251520" y="260648"/>
            <a:ext cx="8712967" cy="6525344"/>
          </a:xfrm>
          <a:prstGeom prst="rect">
            <a:avLst/>
          </a:prstGeom>
          <a:noFill/>
          <a:ln>
            <a:noFill/>
          </a:ln>
        </p:spPr>
      </p:pic>
    </p:spTree>
    <p:extLst>
      <p:ext uri="{BB962C8B-B14F-4D97-AF65-F5344CB8AC3E}">
        <p14:creationId xmlns:p14="http://schemas.microsoft.com/office/powerpoint/2010/main" val="35493702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descr="cid:8062db4c-b024-4eb7-8b26-70600495aacb"/>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0720" y="260649"/>
            <a:ext cx="9154720" cy="5760640"/>
          </a:xfrm>
          <a:prstGeom prst="rect">
            <a:avLst/>
          </a:prstGeom>
          <a:noFill/>
          <a:ln>
            <a:noFill/>
          </a:ln>
        </p:spPr>
      </p:pic>
    </p:spTree>
    <p:extLst>
      <p:ext uri="{BB962C8B-B14F-4D97-AF65-F5344CB8AC3E}">
        <p14:creationId xmlns:p14="http://schemas.microsoft.com/office/powerpoint/2010/main" val="25371080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descr="cid:2a3021f3-4022-4244-aba9-ddd2d097e6b0"/>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0" y="0"/>
            <a:ext cx="5796136" cy="6858000"/>
          </a:xfrm>
          <a:prstGeom prst="rect">
            <a:avLst/>
          </a:prstGeom>
          <a:noFill/>
          <a:ln>
            <a:noFill/>
          </a:ln>
        </p:spPr>
      </p:pic>
      <p:pic>
        <p:nvPicPr>
          <p:cNvPr id="6" name="Slika 5" descr="cid:2437a3b9-45fe-41fe-8b1e-440fdc913d77"/>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5796136" y="0"/>
            <a:ext cx="3345231" cy="3429000"/>
          </a:xfrm>
          <a:prstGeom prst="rect">
            <a:avLst/>
          </a:prstGeom>
          <a:noFill/>
          <a:ln>
            <a:noFill/>
          </a:ln>
        </p:spPr>
      </p:pic>
      <p:pic>
        <p:nvPicPr>
          <p:cNvPr id="7" name="Slika 6" descr="cid:9327408f-f614-40d6-b5f7-3c6dcd18019f"/>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5796136" y="3140968"/>
            <a:ext cx="3422625" cy="3672408"/>
          </a:xfrm>
          <a:prstGeom prst="rect">
            <a:avLst/>
          </a:prstGeom>
          <a:noFill/>
          <a:ln>
            <a:noFill/>
          </a:ln>
        </p:spPr>
      </p:pic>
    </p:spTree>
    <p:extLst>
      <p:ext uri="{BB962C8B-B14F-4D97-AF65-F5344CB8AC3E}">
        <p14:creationId xmlns:p14="http://schemas.microsoft.com/office/powerpoint/2010/main" val="30777661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83568" y="836712"/>
            <a:ext cx="7776864" cy="1944216"/>
          </a:xfrm>
        </p:spPr>
        <p:txBody>
          <a:bodyPr/>
          <a:lstStyle/>
          <a:p>
            <a:pPr algn="ctr"/>
            <a:r>
              <a:rPr lang="sl-SI" dirty="0"/>
              <a:t>DVANAJSTO SREČANJE</a:t>
            </a:r>
          </a:p>
        </p:txBody>
      </p:sp>
      <p:sp>
        <p:nvSpPr>
          <p:cNvPr id="4" name="Naslov 2"/>
          <p:cNvSpPr txBox="1">
            <a:spLocks/>
          </p:cNvSpPr>
          <p:nvPr/>
        </p:nvSpPr>
        <p:spPr>
          <a:xfrm>
            <a:off x="827584" y="2924944"/>
            <a:ext cx="7848872" cy="144016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l-SI" dirty="0"/>
              <a:t>Sobota 29.06.2019</a:t>
            </a:r>
          </a:p>
        </p:txBody>
      </p:sp>
    </p:spTree>
    <p:extLst>
      <p:ext uri="{BB962C8B-B14F-4D97-AF65-F5344CB8AC3E}">
        <p14:creationId xmlns:p14="http://schemas.microsoft.com/office/powerpoint/2010/main" val="32759692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251520" y="5445224"/>
            <a:ext cx="5810984" cy="273968"/>
          </a:xfrm>
        </p:spPr>
        <p:txBody>
          <a:bodyPr/>
          <a:lstStyle/>
          <a:p>
            <a:r>
              <a:rPr lang="sl-SI" sz="1400" dirty="0"/>
              <a:t>S poti na KRIŠKO GORO</a:t>
            </a:r>
          </a:p>
        </p:txBody>
      </p:sp>
      <p:pic>
        <p:nvPicPr>
          <p:cNvPr id="4" name="Ograd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2817" y="332656"/>
            <a:ext cx="8928583" cy="4824536"/>
          </a:xfrm>
        </p:spPr>
      </p:pic>
    </p:spTree>
    <p:extLst>
      <p:ext uri="{BB962C8B-B14F-4D97-AF65-F5344CB8AC3E}">
        <p14:creationId xmlns:p14="http://schemas.microsoft.com/office/powerpoint/2010/main" val="10891160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rna">
  <a:themeElements>
    <a:clrScheme name="Elementarna">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rna">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rna">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1189</TotalTime>
  <Words>1368</Words>
  <Application>Microsoft Office PowerPoint</Application>
  <PresentationFormat>Diaprojekcija na zaslonu (4:3)</PresentationFormat>
  <Paragraphs>374</Paragraphs>
  <Slides>127</Slides>
  <Notes>4</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127</vt:i4>
      </vt:variant>
    </vt:vector>
  </HeadingPairs>
  <TitlesOfParts>
    <vt:vector size="132" baseType="lpstr">
      <vt:lpstr>Arial</vt:lpstr>
      <vt:lpstr>Calibri</vt:lpstr>
      <vt:lpstr>Palatino Linotype</vt:lpstr>
      <vt:lpstr>Wingdings</vt:lpstr>
      <vt:lpstr>Elementarna</vt:lpstr>
      <vt:lpstr>JUNIJSKA SREČANJA V GOZDU</vt:lpstr>
      <vt:lpstr>Vera in Franc GRAŠIČ</vt:lpstr>
      <vt:lpstr>KO SMO BILI SKORAJ ŽE ali ŠE VSI!!</vt:lpstr>
      <vt:lpstr>    DAN SPOMINA NA STARŠA Vero in Franca GRAŠIČ     Spoštovani sorodniki!     Podpisani sem na druženju po maši 05.04.2008, ki je bila v spomin na Vero in Franca Grašič, prevzel obveznost, da seznanim vse potomce ter primožene in priženjene partnerje potomcev o sprejetem dogovoru na tem druženju. Z željo in namenom, da bi se še pogosteje srečevali, namenjamo en dan v letu spominu na starša (stara starša, prastara starša). Ta dan naj bi bil namenjen druženju z raznolikimi aktivnostmi in z udeležbo vseh, ki jim bo čas dopuščal in bodo imeli željo po takem druženju.   Druženje, posebej namenjeno spominu na  starša Vero in Franca, bo tako vsako leto enkrat in to VEDNO ZADNJO SOBOTO V MESECU JUNIJU. Lokacija druženja, oziroma center bo vedno (do preklica ali dogovora o spremembi) PLANINSKO ZAVETIŠČE GOZD. Tu naj bi se zbrali oziroma prišli od doma ali že s Kriške gore ob 10,30 uri, ko naj bi povedali kakšno besedo (verjetno Ani) in se udeleženci vpisali v knjigo srečanj v spomin na starša Vero in Franca. To knjigo bo pripravila in napisala uvodno besedo prva potomka Ani Stepančič. Na srečanju  so dobrodošli tudi vsi drugi, ki jim je spomin na Vero in Franca posebej drag.   Letos bo 70 let, kar sta Vera rojena Teran in Franc Grašič pred bogom obljubila zvestobo v dobrem in slabem. To leto naj bi tako bilo tudi prvo srečanje in to v soboto 28. junija 2008 in nato vsako leto zadnjo soboto v mesecu juniju najkasneje ob 10,30 uri.    Sedaj še nekaj organizacijskih zadev. V prilogi je spisek vseh potomcev, da si ga lahko ogledate in preverite, če ste zraven. Za prihod na srečanje (verjetno bo velika večina to storila peš) dobi vsak začinjen čaj od tu naprej pa je naročanje hrane in pijače stvar vsakega posameznika ali skupine. V gostišču omogočajo, da se dobi enolončnica (golaž, vampi) in zelo dobre kremne rezine. Če bo kdo želel kaj drugega (zrezek ali kaj podobnega), bo to moral sporočiti (v gostišče ali podpisanemu) najmanj en teden prej. Za pijačo ni potrebno vnaprejšnje najave.   S tem obvestilom sem izpolnil prejeto zadolžitev, sedaj je na vrsti odločitev vsakega posameznika vsakič sproti, ali pride zadnjo soboto junija v zavetišče GOZD. Posebnih obvestil za srečanja ne bo!!      Se vidimo!     Frančišek Grašič</vt:lpstr>
      <vt:lpstr>PowerPointova predstavitev</vt:lpstr>
      <vt:lpstr>PowerPointova predstavitev</vt:lpstr>
      <vt:lpstr>PRVO SREČANJE</vt:lpstr>
      <vt:lpstr>Jutranjiki so prišli s Kriške (Mitja, Simon, Monika, Tea in se ve kdo še)</vt:lpstr>
      <vt:lpstr>To pa sta PRVA potomca</vt:lpstr>
      <vt:lpstr>Prvi rod potomcev in dva pridružena</vt:lpstr>
      <vt:lpstr>Za dobrodošlico, najmlajša iz prve skupaj z drugo generacijo</vt:lpstr>
      <vt:lpstr>Tudi najmlajši so se pripeljali</vt:lpstr>
      <vt:lpstr>Za nekatere se pa ura večkrat ustavi</vt:lpstr>
      <vt:lpstr>Zbrani v pogovoru in poslušanju</vt:lpstr>
      <vt:lpstr>Pri prijetnem delu</vt:lpstr>
      <vt:lpstr>Skrbi, da se GRAŠIČ ohranja</vt:lpstr>
      <vt:lpstr>Zastopniki druge generacije</vt:lpstr>
      <vt:lpstr>Kaj veš o čem vse se pogovarja ta druga generacija</vt:lpstr>
      <vt:lpstr>Dsogodke je potrebno tudi zapisati in opisati</vt:lpstr>
      <vt:lpstr>Gasilska zbranih na PRVEM srečanju</vt:lpstr>
      <vt:lpstr>DRUGO SREČANJE</vt:lpstr>
      <vt:lpstr>Ob drugem srečanju ponagaj dež!</vt:lpstr>
      <vt:lpstr>Prišli z dežniki, zbirali se pod nadstešjem</vt:lpstr>
      <vt:lpstr>Dogovor druge generacije – kako naprej?</vt:lpstr>
      <vt:lpstr>Kaj imata skupnega? NAKLO in svaštvo.!</vt:lpstr>
      <vt:lpstr>Mešana druga in tretja generacija</vt:lpstr>
      <vt:lpstr>Zastopnice ženske druge generacije</vt:lpstr>
      <vt:lpstr>TRETJE SREČANJE</vt:lpstr>
      <vt:lpstr>Nekaj pogumnih prišlo s KRIŠKE  GORE</vt:lpstr>
      <vt:lpstr>O vsem se je poptrebno pogovoriti, komentirati ali ….</vt:lpstr>
      <vt:lpstr>Nekateri kar s kolesom iz prestolnice</vt:lpstr>
      <vt:lpstr>Najprej je potrebno pogasiti žejo</vt:lpstr>
      <vt:lpstr>Pogovor med generacijama</vt:lpstr>
      <vt:lpstr>Pisana združba se zbira</vt:lpstr>
      <vt:lpstr>Kontrola knjige zapisov in vtisov</vt:lpstr>
      <vt:lpstr>Že kar nekaj zbranih</vt:lpstr>
      <vt:lpstr>Tokrat tudi tekmovanje v PRSTOMETU</vt:lpstr>
      <vt:lpstr>Tekmovali so tudi najmljaši</vt:lpstr>
      <vt:lpstr>Gledajo in malo navijajo</vt:lpstr>
      <vt:lpstr>Nekateri so prišli tudi do medalj</vt:lpstr>
      <vt:lpstr>PowerPointova predstavitev</vt:lpstr>
      <vt:lpstr>Prehodni pokal za najboljšo ekipo</vt:lpstr>
      <vt:lpstr>Priprave na glavni del srečanja</vt:lpstr>
      <vt:lpstr>Po vsem pa se prileže kosilo</vt:lpstr>
      <vt:lpstr>Naslednje leto bo kdo od teh že na kRIŠKI GORI</vt:lpstr>
      <vt:lpstr>ČETRTO SREČANJE</vt:lpstr>
      <vt:lpstr>Najprej pohod nato ŽUR</vt:lpstr>
      <vt:lpstr>Tokrat trojica s KRIŠKE</vt:lpstr>
      <vt:lpstr>Tokrat trojica s KRIŠKE</vt:lpstr>
      <vt:lpstr>PowerPointova predstavitev</vt:lpstr>
      <vt:lpstr>PowerPointova predstavitev</vt:lpstr>
      <vt:lpstr>Tokrat tudi iz NEMČIJE</vt:lpstr>
      <vt:lpstr>Zelo natančen met</vt:lpstr>
      <vt:lpstr>Milenko pri uspešnem metu</vt:lpstr>
      <vt:lpstr>O čem razmišlja in kaj gleda??</vt:lpstr>
      <vt:lpstr>Najboljši pri PIKADU</vt:lpstr>
      <vt:lpstr>Kolajne in pokal za najboljše</vt:lpstr>
      <vt:lpstr>Še gasilska</vt:lpstr>
      <vt:lpstr>PETO SREČANJE</vt:lpstr>
      <vt:lpstr>Zelo močna skupina že na KRIŠKI</vt:lpstr>
      <vt:lpstr>Med delom je tudi pijača potrebna</vt:lpstr>
      <vt:lpstr>Po osvojitvi pokala še dve kremšniti</vt:lpstr>
      <vt:lpstr>PowerPointova predstavitev</vt:lpstr>
      <vt:lpstr>PowerPointova predstavitev</vt:lpstr>
      <vt:lpstr>Kako pa bo čez leto dni</vt:lpstr>
      <vt:lpstr>ŠESTO SREČANJE</vt:lpstr>
      <vt:lpstr>Najbolj zgodni že na kRIŠKI</vt:lpstr>
      <vt:lpstr>Ena bolj redkih na srečanjih -LIZA</vt:lpstr>
      <vt:lpstr>Pregled zapisanega o srečanjih</vt:lpstr>
      <vt:lpstr>Komentarji dogodkov</vt:lpstr>
      <vt:lpstr>Ena bolj redkij na srečanjih -LIZA</vt:lpstr>
      <vt:lpstr>Počasi zaključujemo</vt:lpstr>
      <vt:lpstr>SEDMO SREČANJE</vt:lpstr>
      <vt:lpstr>Edini, ki mi je delal družbo</vt:lpstr>
      <vt:lpstr>Že kar veliko zbranih</vt:lpstr>
      <vt:lpstr>Medalje za športne dosežke</vt:lpstr>
      <vt:lpstr>Veseli prejetih medalj</vt:lpstr>
      <vt:lpstr>OSMO SREČANJE</vt:lpstr>
      <vt:lpstr>Še vse zelo umirjeno</vt:lpstr>
      <vt:lpstr>PowerPointova predstavitev</vt:lpstr>
      <vt:lpstr>Simon  poskrbel, da smo nazdravili, in to večkrat,  novi članici, potomki</vt:lpstr>
      <vt:lpstr>DEVETO SREČANJE</vt:lpstr>
      <vt:lpstr>Zastopniki TREH GENERACIJ ob koči na kRIŠKI GORI</vt:lpstr>
      <vt:lpstr>V pripravah na kosilo</vt:lpstr>
      <vt:lpstr>Mladina je in še prihaja</vt:lpstr>
      <vt:lpstr>Malo počitka pred športom in hrano</vt:lpstr>
      <vt:lpstr>Oba GRAŠIČA do kolajne</vt:lpstr>
      <vt:lpstr>OB 50--letnici poroke Pavle zapel Štefaniji</vt:lpstr>
      <vt:lpstr>DESETO SREČANJE</vt:lpstr>
      <vt:lpstr>Zjutraj  sva z Mitjem  samevala na Kriški gori</vt:lpstr>
      <vt:lpstr>Nekaj nas je že na zbirnem mestu</vt:lpstr>
      <vt:lpstr>PowerPointova predstavitev</vt:lpstr>
      <vt:lpstr>ENAJSTO SREČANJE</vt:lpstr>
      <vt:lpstr>Tokrat v enakih majicah  - ZAHVALA GABRIJELII</vt:lpstr>
      <vt:lpstr>PowerPointova predstavitev</vt:lpstr>
      <vt:lpstr>PowerPointova predstavitev</vt:lpstr>
      <vt:lpstr>PowerPointova predstavitev</vt:lpstr>
      <vt:lpstr>DVANAJSTO SREČANJE</vt:lpstr>
      <vt:lpstr>S poti na KRIŠKO GORO</vt:lpstr>
      <vt:lpstr>Gasilska na odru</vt:lpstr>
      <vt:lpstr>TRINAJSTO SREČANJE</vt:lpstr>
      <vt:lpstr>Gasilska na odru</vt:lpstr>
      <vt:lpstr>Gasilska na odru</vt:lpstr>
      <vt:lpstr>Gasilska na odru</vt:lpstr>
      <vt:lpstr>Gasilska na odru</vt:lpstr>
      <vt:lpstr>Gasilska na odru</vt:lpstr>
      <vt:lpstr>ŠTIRINAJSTO SREČANJE</vt:lpstr>
      <vt:lpstr>Gasilska na odru</vt:lpstr>
      <vt:lpstr>Gasilska na odru</vt:lpstr>
      <vt:lpstr>Gasilska na odru</vt:lpstr>
      <vt:lpstr>PETNAJSTO SREČANJE</vt:lpstr>
      <vt:lpstr>V senci ob pijači in druženju</vt:lpstr>
      <vt:lpstr>Podmladek z  medaljami</vt:lpstr>
      <vt:lpstr>ŠESTNAJSTO SREČANJE</vt:lpstr>
      <vt:lpstr>Tisti, ki so šli najvišje</vt:lpstr>
      <vt:lpstr>Prijetne in lepe uvodne besede najstarejše</vt:lpstr>
      <vt:lpstr>Priprave na dvoboje</vt:lpstr>
      <vt:lpstr>Priprave na dvoboje</vt:lpstr>
      <vt:lpstr>Razglasitev rezultatov</vt:lpstr>
      <vt:lpstr>Medalje za najmlajše</vt:lpstr>
      <vt:lpstr>Osvojila prehodni pokal</vt:lpstr>
      <vt:lpstr>SEDEMNAJSTO SREČANJE</vt:lpstr>
      <vt:lpstr>Na sliki štirje od sedmih tokrat na KRIŠKI GORI</vt:lpstr>
      <vt:lpstr>Potek tekmovanja v PRSTOMETU</vt:lpstr>
      <vt:lpstr>V pričakovanju dogodkov</vt:lpstr>
      <vt:lpstr>Žejni nismo bili – pa tudi vse se je zapisalo</vt:lpstr>
      <vt:lpstr>OSEMNAJSTO SREČANJE</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JUNIJSKA SREČANJAV GOZDU</dc:title>
  <dc:creator>Hewlett-Packard Company</dc:creator>
  <cp:lastModifiedBy>Frančišek Grašič</cp:lastModifiedBy>
  <cp:revision>60</cp:revision>
  <dcterms:created xsi:type="dcterms:W3CDTF">2020-04-20T14:08:17Z</dcterms:created>
  <dcterms:modified xsi:type="dcterms:W3CDTF">2024-11-10T17:56:10Z</dcterms:modified>
</cp:coreProperties>
</file>